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8" r:id="rId2"/>
    <p:sldId id="289" r:id="rId3"/>
    <p:sldId id="290" r:id="rId4"/>
    <p:sldId id="283" r:id="rId5"/>
    <p:sldId id="282" r:id="rId6"/>
    <p:sldId id="284" r:id="rId7"/>
    <p:sldId id="261" r:id="rId8"/>
    <p:sldId id="285" r:id="rId9"/>
    <p:sldId id="260" r:id="rId10"/>
    <p:sldId id="271" r:id="rId11"/>
    <p:sldId id="267" r:id="rId12"/>
    <p:sldId id="273" r:id="rId13"/>
    <p:sldId id="288" r:id="rId14"/>
    <p:sldId id="291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2535E-53D0-4ED5-BB25-6A0E4FD6441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9E9F14A-DE9C-40D0-A897-340D66FBE40C}">
      <dgm:prSet/>
      <dgm:spPr/>
      <dgm:t>
        <a:bodyPr/>
        <a:lstStyle/>
        <a:p>
          <a:r>
            <a:rPr lang="en-US"/>
            <a:t>Feelings of helplessness and hopelessness</a:t>
          </a:r>
        </a:p>
      </dgm:t>
    </dgm:pt>
    <dgm:pt modelId="{0E0DF732-AC11-46FB-B91E-7FADDE44C614}" type="parTrans" cxnId="{CB3C8F7E-2DD0-4D0D-9883-108572E79731}">
      <dgm:prSet/>
      <dgm:spPr/>
      <dgm:t>
        <a:bodyPr/>
        <a:lstStyle/>
        <a:p>
          <a:endParaRPr lang="en-US"/>
        </a:p>
      </dgm:t>
    </dgm:pt>
    <dgm:pt modelId="{292CB7E7-0341-40E3-9D79-6324EC83D949}" type="sibTrans" cxnId="{CB3C8F7E-2DD0-4D0D-9883-108572E79731}">
      <dgm:prSet/>
      <dgm:spPr/>
      <dgm:t>
        <a:bodyPr/>
        <a:lstStyle/>
        <a:p>
          <a:endParaRPr lang="en-US"/>
        </a:p>
      </dgm:t>
    </dgm:pt>
    <dgm:pt modelId="{23104144-58E7-41F9-857F-F5F4A1447A50}">
      <dgm:prSet/>
      <dgm:spPr/>
      <dgm:t>
        <a:bodyPr/>
        <a:lstStyle/>
        <a:p>
          <a:r>
            <a:rPr lang="en-US"/>
            <a:t>Loss of interest in daily activities</a:t>
          </a:r>
        </a:p>
      </dgm:t>
    </dgm:pt>
    <dgm:pt modelId="{6C228D25-C50F-4F4B-A6B1-67687229506B}" type="parTrans" cxnId="{37946362-357B-45D0-A2ED-DB63855375BF}">
      <dgm:prSet/>
      <dgm:spPr/>
      <dgm:t>
        <a:bodyPr/>
        <a:lstStyle/>
        <a:p>
          <a:endParaRPr lang="en-US"/>
        </a:p>
      </dgm:t>
    </dgm:pt>
    <dgm:pt modelId="{58EA6E4F-2510-45F9-93C2-AA99DD22233E}" type="sibTrans" cxnId="{37946362-357B-45D0-A2ED-DB63855375BF}">
      <dgm:prSet/>
      <dgm:spPr/>
      <dgm:t>
        <a:bodyPr/>
        <a:lstStyle/>
        <a:p>
          <a:endParaRPr lang="en-US"/>
        </a:p>
      </dgm:t>
    </dgm:pt>
    <dgm:pt modelId="{066CBD62-069E-47F0-A5EC-3ECB80DC55E8}">
      <dgm:prSet/>
      <dgm:spPr/>
      <dgm:t>
        <a:bodyPr/>
        <a:lstStyle/>
        <a:p>
          <a:r>
            <a:rPr lang="en-US"/>
            <a:t>Appetite or weight changes</a:t>
          </a:r>
        </a:p>
      </dgm:t>
    </dgm:pt>
    <dgm:pt modelId="{7D43EE4F-CB27-461B-A8E5-392D79857D7A}" type="parTrans" cxnId="{0875F7A9-0EE0-4786-BFA2-529E06DD0164}">
      <dgm:prSet/>
      <dgm:spPr/>
      <dgm:t>
        <a:bodyPr/>
        <a:lstStyle/>
        <a:p>
          <a:endParaRPr lang="en-US"/>
        </a:p>
      </dgm:t>
    </dgm:pt>
    <dgm:pt modelId="{AF3B5E40-1ABB-4158-92B4-DEC3C7CE46E7}" type="sibTrans" cxnId="{0875F7A9-0EE0-4786-BFA2-529E06DD0164}">
      <dgm:prSet/>
      <dgm:spPr/>
      <dgm:t>
        <a:bodyPr/>
        <a:lstStyle/>
        <a:p>
          <a:endParaRPr lang="en-US"/>
        </a:p>
      </dgm:t>
    </dgm:pt>
    <dgm:pt modelId="{F494D1BB-B796-4577-A8B7-9619B8BD2863}">
      <dgm:prSet/>
      <dgm:spPr/>
      <dgm:t>
        <a:bodyPr/>
        <a:lstStyle/>
        <a:p>
          <a:r>
            <a:rPr lang="en-US"/>
            <a:t>Sleep changes</a:t>
          </a:r>
        </a:p>
      </dgm:t>
    </dgm:pt>
    <dgm:pt modelId="{C24CE3C7-0A69-4D5D-BB5C-D48B2C8CA589}" type="parTrans" cxnId="{0E1E62B1-718B-4A5F-96AF-1879E4718B53}">
      <dgm:prSet/>
      <dgm:spPr/>
      <dgm:t>
        <a:bodyPr/>
        <a:lstStyle/>
        <a:p>
          <a:endParaRPr lang="en-US"/>
        </a:p>
      </dgm:t>
    </dgm:pt>
    <dgm:pt modelId="{60C8DCE2-AF82-4CC8-87E8-EE582CB7FD31}" type="sibTrans" cxnId="{0E1E62B1-718B-4A5F-96AF-1879E4718B53}">
      <dgm:prSet/>
      <dgm:spPr/>
      <dgm:t>
        <a:bodyPr/>
        <a:lstStyle/>
        <a:p>
          <a:endParaRPr lang="en-US"/>
        </a:p>
      </dgm:t>
    </dgm:pt>
    <dgm:pt modelId="{FE1775C9-C5A6-4A0B-811C-C7B8ACD675ED}">
      <dgm:prSet/>
      <dgm:spPr/>
      <dgm:t>
        <a:bodyPr/>
        <a:lstStyle/>
        <a:p>
          <a:r>
            <a:rPr lang="en-US"/>
            <a:t>Anger or irritability</a:t>
          </a:r>
        </a:p>
      </dgm:t>
    </dgm:pt>
    <dgm:pt modelId="{CB2A7F76-8C5F-428E-975E-CA0D493A406C}" type="parTrans" cxnId="{48CFE686-7275-491A-82F8-FF0F5E7A5103}">
      <dgm:prSet/>
      <dgm:spPr/>
      <dgm:t>
        <a:bodyPr/>
        <a:lstStyle/>
        <a:p>
          <a:endParaRPr lang="en-US"/>
        </a:p>
      </dgm:t>
    </dgm:pt>
    <dgm:pt modelId="{05F4DC55-3BE2-4F7B-9CA7-AE7099A849AE}" type="sibTrans" cxnId="{48CFE686-7275-491A-82F8-FF0F5E7A5103}">
      <dgm:prSet/>
      <dgm:spPr/>
      <dgm:t>
        <a:bodyPr/>
        <a:lstStyle/>
        <a:p>
          <a:endParaRPr lang="en-US"/>
        </a:p>
      </dgm:t>
    </dgm:pt>
    <dgm:pt modelId="{CDA502CF-12BE-476B-B3EC-166D54414D67}">
      <dgm:prSet/>
      <dgm:spPr/>
      <dgm:t>
        <a:bodyPr/>
        <a:lstStyle/>
        <a:p>
          <a:r>
            <a:rPr lang="en-US"/>
            <a:t>Loss of energy</a:t>
          </a:r>
        </a:p>
      </dgm:t>
    </dgm:pt>
    <dgm:pt modelId="{C447D5E7-04B2-4C65-961E-8439B5A1C21E}" type="parTrans" cxnId="{BD8B1C38-43DE-461B-A257-86ECA7B39A1F}">
      <dgm:prSet/>
      <dgm:spPr/>
      <dgm:t>
        <a:bodyPr/>
        <a:lstStyle/>
        <a:p>
          <a:endParaRPr lang="en-US"/>
        </a:p>
      </dgm:t>
    </dgm:pt>
    <dgm:pt modelId="{BE55C3F6-E946-4326-8CE4-72B07F1412AD}" type="sibTrans" cxnId="{BD8B1C38-43DE-461B-A257-86ECA7B39A1F}">
      <dgm:prSet/>
      <dgm:spPr/>
      <dgm:t>
        <a:bodyPr/>
        <a:lstStyle/>
        <a:p>
          <a:endParaRPr lang="en-US"/>
        </a:p>
      </dgm:t>
    </dgm:pt>
    <dgm:pt modelId="{11274766-1043-45B5-BD0D-49168B195A51}">
      <dgm:prSet/>
      <dgm:spPr/>
      <dgm:t>
        <a:bodyPr/>
        <a:lstStyle/>
        <a:p>
          <a:r>
            <a:rPr lang="en-US"/>
            <a:t>Self-loathing</a:t>
          </a:r>
        </a:p>
      </dgm:t>
    </dgm:pt>
    <dgm:pt modelId="{B6A015CA-DBA1-43C6-A833-CF22F94174A8}" type="parTrans" cxnId="{6570D169-D80E-4902-938B-BF86B4FB3427}">
      <dgm:prSet/>
      <dgm:spPr/>
      <dgm:t>
        <a:bodyPr/>
        <a:lstStyle/>
        <a:p>
          <a:endParaRPr lang="en-US"/>
        </a:p>
      </dgm:t>
    </dgm:pt>
    <dgm:pt modelId="{B51DEEAD-0C2B-4F25-9725-C11DEC7D73D6}" type="sibTrans" cxnId="{6570D169-D80E-4902-938B-BF86B4FB3427}">
      <dgm:prSet/>
      <dgm:spPr/>
      <dgm:t>
        <a:bodyPr/>
        <a:lstStyle/>
        <a:p>
          <a:endParaRPr lang="en-US"/>
        </a:p>
      </dgm:t>
    </dgm:pt>
    <dgm:pt modelId="{D6969E33-04BF-4ACA-8942-7EA5A667DF92}">
      <dgm:prSet/>
      <dgm:spPr/>
      <dgm:t>
        <a:bodyPr/>
        <a:lstStyle/>
        <a:p>
          <a:r>
            <a:rPr lang="en-US"/>
            <a:t>Reckless behavior</a:t>
          </a:r>
        </a:p>
      </dgm:t>
    </dgm:pt>
    <dgm:pt modelId="{CADEC1D3-9774-4241-8F1B-0E2770D4CBEE}" type="parTrans" cxnId="{C16E79B2-9064-4ECB-B9D0-856D7FC1EBD9}">
      <dgm:prSet/>
      <dgm:spPr/>
      <dgm:t>
        <a:bodyPr/>
        <a:lstStyle/>
        <a:p>
          <a:endParaRPr lang="en-US"/>
        </a:p>
      </dgm:t>
    </dgm:pt>
    <dgm:pt modelId="{E0655B11-FBEE-4964-AC11-FFE600E0FC4F}" type="sibTrans" cxnId="{C16E79B2-9064-4ECB-B9D0-856D7FC1EBD9}">
      <dgm:prSet/>
      <dgm:spPr/>
      <dgm:t>
        <a:bodyPr/>
        <a:lstStyle/>
        <a:p>
          <a:endParaRPr lang="en-US"/>
        </a:p>
      </dgm:t>
    </dgm:pt>
    <dgm:pt modelId="{35DDA736-863C-4766-BE50-05D1A4E354AC}">
      <dgm:prSet/>
      <dgm:spPr/>
      <dgm:t>
        <a:bodyPr/>
        <a:lstStyle/>
        <a:p>
          <a:r>
            <a:rPr lang="en-US"/>
            <a:t>Concentration problems</a:t>
          </a:r>
        </a:p>
      </dgm:t>
    </dgm:pt>
    <dgm:pt modelId="{9F0EAABF-AF87-4BDF-B001-7C32D778821B}" type="parTrans" cxnId="{CD243657-6F5D-4E15-9DE7-9D98490BF2FF}">
      <dgm:prSet/>
      <dgm:spPr/>
      <dgm:t>
        <a:bodyPr/>
        <a:lstStyle/>
        <a:p>
          <a:endParaRPr lang="en-US"/>
        </a:p>
      </dgm:t>
    </dgm:pt>
    <dgm:pt modelId="{60C4880D-BDAF-43BF-AB2A-462C84297A60}" type="sibTrans" cxnId="{CD243657-6F5D-4E15-9DE7-9D98490BF2FF}">
      <dgm:prSet/>
      <dgm:spPr/>
      <dgm:t>
        <a:bodyPr/>
        <a:lstStyle/>
        <a:p>
          <a:endParaRPr lang="en-US"/>
        </a:p>
      </dgm:t>
    </dgm:pt>
    <dgm:pt modelId="{EF1D2190-5540-4286-ACFD-D8B06C8688E5}">
      <dgm:prSet/>
      <dgm:spPr/>
      <dgm:t>
        <a:bodyPr/>
        <a:lstStyle/>
        <a:p>
          <a:r>
            <a:rPr lang="en-US"/>
            <a:t>Unexplained aches and pains</a:t>
          </a:r>
        </a:p>
      </dgm:t>
    </dgm:pt>
    <dgm:pt modelId="{E5CB18E2-80FA-4058-A787-1AC6CF48C1FE}" type="parTrans" cxnId="{6A3266A9-54F9-4FE2-B64D-16050A17302E}">
      <dgm:prSet/>
      <dgm:spPr/>
      <dgm:t>
        <a:bodyPr/>
        <a:lstStyle/>
        <a:p>
          <a:endParaRPr lang="en-US"/>
        </a:p>
      </dgm:t>
    </dgm:pt>
    <dgm:pt modelId="{55481CC2-FC52-43BF-A67B-C5638DD3EDF4}" type="sibTrans" cxnId="{6A3266A9-54F9-4FE2-B64D-16050A17302E}">
      <dgm:prSet/>
      <dgm:spPr/>
      <dgm:t>
        <a:bodyPr/>
        <a:lstStyle/>
        <a:p>
          <a:endParaRPr lang="en-US"/>
        </a:p>
      </dgm:t>
    </dgm:pt>
    <dgm:pt modelId="{9D34B4E9-EBBF-48BF-9830-C4E830C8FF0E}" type="pres">
      <dgm:prSet presAssocID="{F072535E-53D0-4ED5-BB25-6A0E4FD6441C}" presName="linear" presStyleCnt="0">
        <dgm:presLayoutVars>
          <dgm:animLvl val="lvl"/>
          <dgm:resizeHandles val="exact"/>
        </dgm:presLayoutVars>
      </dgm:prSet>
      <dgm:spPr/>
    </dgm:pt>
    <dgm:pt modelId="{33A8BF23-E703-493C-ADED-8F41623859F5}" type="pres">
      <dgm:prSet presAssocID="{69E9F14A-DE9C-40D0-A897-340D66FBE40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2AAAA2B3-0BAA-4CE6-9C47-CB1F66E1D594}" type="pres">
      <dgm:prSet presAssocID="{292CB7E7-0341-40E3-9D79-6324EC83D949}" presName="spacer" presStyleCnt="0"/>
      <dgm:spPr/>
    </dgm:pt>
    <dgm:pt modelId="{487859F7-5D78-4D26-919A-60737EA4A9A5}" type="pres">
      <dgm:prSet presAssocID="{23104144-58E7-41F9-857F-F5F4A1447A50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DD6E4D90-4876-4B1F-B688-770CEA4CDD87}" type="pres">
      <dgm:prSet presAssocID="{58EA6E4F-2510-45F9-93C2-AA99DD22233E}" presName="spacer" presStyleCnt="0"/>
      <dgm:spPr/>
    </dgm:pt>
    <dgm:pt modelId="{39B6DDB3-AD4C-476A-8DBF-93F3797800C8}" type="pres">
      <dgm:prSet presAssocID="{066CBD62-069E-47F0-A5EC-3ECB80DC55E8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37FD8B8-7218-429B-BA3B-F299E1B15D90}" type="pres">
      <dgm:prSet presAssocID="{AF3B5E40-1ABB-4158-92B4-DEC3C7CE46E7}" presName="spacer" presStyleCnt="0"/>
      <dgm:spPr/>
    </dgm:pt>
    <dgm:pt modelId="{E73A85EE-FE37-4AE2-9795-DA51C01C8FFB}" type="pres">
      <dgm:prSet presAssocID="{F494D1BB-B796-4577-A8B7-9619B8BD2863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C44298D7-F9FD-4A56-A1A5-9A01BE4A6688}" type="pres">
      <dgm:prSet presAssocID="{60C8DCE2-AF82-4CC8-87E8-EE582CB7FD31}" presName="spacer" presStyleCnt="0"/>
      <dgm:spPr/>
    </dgm:pt>
    <dgm:pt modelId="{C07DEFBD-65E5-40AF-A18C-D7FD855171F4}" type="pres">
      <dgm:prSet presAssocID="{FE1775C9-C5A6-4A0B-811C-C7B8ACD675E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205EEC1-F2E1-4E28-B152-A2EC9472E035}" type="pres">
      <dgm:prSet presAssocID="{05F4DC55-3BE2-4F7B-9CA7-AE7099A849AE}" presName="spacer" presStyleCnt="0"/>
      <dgm:spPr/>
    </dgm:pt>
    <dgm:pt modelId="{16D8B93D-7481-4A71-9C70-480584072A68}" type="pres">
      <dgm:prSet presAssocID="{CDA502CF-12BE-476B-B3EC-166D54414D67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0BBA672C-47C9-4303-A3AA-2AEDF823789A}" type="pres">
      <dgm:prSet presAssocID="{BE55C3F6-E946-4326-8CE4-72B07F1412AD}" presName="spacer" presStyleCnt="0"/>
      <dgm:spPr/>
    </dgm:pt>
    <dgm:pt modelId="{C2BB988B-02D3-430F-9310-1E25D063E5AE}" type="pres">
      <dgm:prSet presAssocID="{11274766-1043-45B5-BD0D-49168B195A51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8982447-767F-4DFF-8BEF-3E41A33773B6}" type="pres">
      <dgm:prSet presAssocID="{B51DEEAD-0C2B-4F25-9725-C11DEC7D73D6}" presName="spacer" presStyleCnt="0"/>
      <dgm:spPr/>
    </dgm:pt>
    <dgm:pt modelId="{70A1D26D-2F17-42FF-90C4-D17E8FC3176E}" type="pres">
      <dgm:prSet presAssocID="{D6969E33-04BF-4ACA-8942-7EA5A667DF92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629B310C-1FDC-4245-9E66-59A7FFC8BD81}" type="pres">
      <dgm:prSet presAssocID="{E0655B11-FBEE-4964-AC11-FFE600E0FC4F}" presName="spacer" presStyleCnt="0"/>
      <dgm:spPr/>
    </dgm:pt>
    <dgm:pt modelId="{0F44D652-1780-4ED1-9179-6CC7B68701E9}" type="pres">
      <dgm:prSet presAssocID="{35DDA736-863C-4766-BE50-05D1A4E354AC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EBB0BB14-68CD-452F-B2F7-E242578F1B19}" type="pres">
      <dgm:prSet presAssocID="{60C4880D-BDAF-43BF-AB2A-462C84297A60}" presName="spacer" presStyleCnt="0"/>
      <dgm:spPr/>
    </dgm:pt>
    <dgm:pt modelId="{09DA0D60-A6C6-4329-AE1D-4C46BE7E03FB}" type="pres">
      <dgm:prSet presAssocID="{EF1D2190-5540-4286-ACFD-D8B06C8688E5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5F9EF711-03F0-4833-8E12-66EF9BAC7445}" type="presOf" srcId="{35DDA736-863C-4766-BE50-05D1A4E354AC}" destId="{0F44D652-1780-4ED1-9179-6CC7B68701E9}" srcOrd="0" destOrd="0" presId="urn:microsoft.com/office/officeart/2005/8/layout/vList2"/>
    <dgm:cxn modelId="{C562A81E-6ED0-4624-9E7D-6A55962D5AE2}" type="presOf" srcId="{D6969E33-04BF-4ACA-8942-7EA5A667DF92}" destId="{70A1D26D-2F17-42FF-90C4-D17E8FC3176E}" srcOrd="0" destOrd="0" presId="urn:microsoft.com/office/officeart/2005/8/layout/vList2"/>
    <dgm:cxn modelId="{BD8B1C38-43DE-461B-A257-86ECA7B39A1F}" srcId="{F072535E-53D0-4ED5-BB25-6A0E4FD6441C}" destId="{CDA502CF-12BE-476B-B3EC-166D54414D67}" srcOrd="5" destOrd="0" parTransId="{C447D5E7-04B2-4C65-961E-8439B5A1C21E}" sibTransId="{BE55C3F6-E946-4326-8CE4-72B07F1412AD}"/>
    <dgm:cxn modelId="{977F8240-1D42-466C-AB6F-8493B6829961}" type="presOf" srcId="{FE1775C9-C5A6-4A0B-811C-C7B8ACD675ED}" destId="{C07DEFBD-65E5-40AF-A18C-D7FD855171F4}" srcOrd="0" destOrd="0" presId="urn:microsoft.com/office/officeart/2005/8/layout/vList2"/>
    <dgm:cxn modelId="{EE958E5C-0C5E-4C23-B98D-63AFB5E996BB}" type="presOf" srcId="{11274766-1043-45B5-BD0D-49168B195A51}" destId="{C2BB988B-02D3-430F-9310-1E25D063E5AE}" srcOrd="0" destOrd="0" presId="urn:microsoft.com/office/officeart/2005/8/layout/vList2"/>
    <dgm:cxn modelId="{37946362-357B-45D0-A2ED-DB63855375BF}" srcId="{F072535E-53D0-4ED5-BB25-6A0E4FD6441C}" destId="{23104144-58E7-41F9-857F-F5F4A1447A50}" srcOrd="1" destOrd="0" parTransId="{6C228D25-C50F-4F4B-A6B1-67687229506B}" sibTransId="{58EA6E4F-2510-45F9-93C2-AA99DD22233E}"/>
    <dgm:cxn modelId="{01A96B67-0585-4070-8C44-BD6FEFBD89C0}" type="presOf" srcId="{F072535E-53D0-4ED5-BB25-6A0E4FD6441C}" destId="{9D34B4E9-EBBF-48BF-9830-C4E830C8FF0E}" srcOrd="0" destOrd="0" presId="urn:microsoft.com/office/officeart/2005/8/layout/vList2"/>
    <dgm:cxn modelId="{6570D169-D80E-4902-938B-BF86B4FB3427}" srcId="{F072535E-53D0-4ED5-BB25-6A0E4FD6441C}" destId="{11274766-1043-45B5-BD0D-49168B195A51}" srcOrd="6" destOrd="0" parTransId="{B6A015CA-DBA1-43C6-A833-CF22F94174A8}" sibTransId="{B51DEEAD-0C2B-4F25-9725-C11DEC7D73D6}"/>
    <dgm:cxn modelId="{550C2156-59E8-4665-B0E8-0179971477F0}" type="presOf" srcId="{EF1D2190-5540-4286-ACFD-D8B06C8688E5}" destId="{09DA0D60-A6C6-4329-AE1D-4C46BE7E03FB}" srcOrd="0" destOrd="0" presId="urn:microsoft.com/office/officeart/2005/8/layout/vList2"/>
    <dgm:cxn modelId="{CD243657-6F5D-4E15-9DE7-9D98490BF2FF}" srcId="{F072535E-53D0-4ED5-BB25-6A0E4FD6441C}" destId="{35DDA736-863C-4766-BE50-05D1A4E354AC}" srcOrd="8" destOrd="0" parTransId="{9F0EAABF-AF87-4BDF-B001-7C32D778821B}" sibTransId="{60C4880D-BDAF-43BF-AB2A-462C84297A60}"/>
    <dgm:cxn modelId="{CB3C8F7E-2DD0-4D0D-9883-108572E79731}" srcId="{F072535E-53D0-4ED5-BB25-6A0E4FD6441C}" destId="{69E9F14A-DE9C-40D0-A897-340D66FBE40C}" srcOrd="0" destOrd="0" parTransId="{0E0DF732-AC11-46FB-B91E-7FADDE44C614}" sibTransId="{292CB7E7-0341-40E3-9D79-6324EC83D949}"/>
    <dgm:cxn modelId="{48CFE686-7275-491A-82F8-FF0F5E7A5103}" srcId="{F072535E-53D0-4ED5-BB25-6A0E4FD6441C}" destId="{FE1775C9-C5A6-4A0B-811C-C7B8ACD675ED}" srcOrd="4" destOrd="0" parTransId="{CB2A7F76-8C5F-428E-975E-CA0D493A406C}" sibTransId="{05F4DC55-3BE2-4F7B-9CA7-AE7099A849AE}"/>
    <dgm:cxn modelId="{C3149A8D-945F-4C24-ACCC-D0A53E635297}" type="presOf" srcId="{066CBD62-069E-47F0-A5EC-3ECB80DC55E8}" destId="{39B6DDB3-AD4C-476A-8DBF-93F3797800C8}" srcOrd="0" destOrd="0" presId="urn:microsoft.com/office/officeart/2005/8/layout/vList2"/>
    <dgm:cxn modelId="{6A3266A9-54F9-4FE2-B64D-16050A17302E}" srcId="{F072535E-53D0-4ED5-BB25-6A0E4FD6441C}" destId="{EF1D2190-5540-4286-ACFD-D8B06C8688E5}" srcOrd="9" destOrd="0" parTransId="{E5CB18E2-80FA-4058-A787-1AC6CF48C1FE}" sibTransId="{55481CC2-FC52-43BF-A67B-C5638DD3EDF4}"/>
    <dgm:cxn modelId="{0875F7A9-0EE0-4786-BFA2-529E06DD0164}" srcId="{F072535E-53D0-4ED5-BB25-6A0E4FD6441C}" destId="{066CBD62-069E-47F0-A5EC-3ECB80DC55E8}" srcOrd="2" destOrd="0" parTransId="{7D43EE4F-CB27-461B-A8E5-392D79857D7A}" sibTransId="{AF3B5E40-1ABB-4158-92B4-DEC3C7CE46E7}"/>
    <dgm:cxn modelId="{0E1E62B1-718B-4A5F-96AF-1879E4718B53}" srcId="{F072535E-53D0-4ED5-BB25-6A0E4FD6441C}" destId="{F494D1BB-B796-4577-A8B7-9619B8BD2863}" srcOrd="3" destOrd="0" parTransId="{C24CE3C7-0A69-4D5D-BB5C-D48B2C8CA589}" sibTransId="{60C8DCE2-AF82-4CC8-87E8-EE582CB7FD31}"/>
    <dgm:cxn modelId="{C16E79B2-9064-4ECB-B9D0-856D7FC1EBD9}" srcId="{F072535E-53D0-4ED5-BB25-6A0E4FD6441C}" destId="{D6969E33-04BF-4ACA-8942-7EA5A667DF92}" srcOrd="7" destOrd="0" parTransId="{CADEC1D3-9774-4241-8F1B-0E2770D4CBEE}" sibTransId="{E0655B11-FBEE-4964-AC11-FFE600E0FC4F}"/>
    <dgm:cxn modelId="{201243D0-1226-49D5-AB9C-072CCC431ABB}" type="presOf" srcId="{23104144-58E7-41F9-857F-F5F4A1447A50}" destId="{487859F7-5D78-4D26-919A-60737EA4A9A5}" srcOrd="0" destOrd="0" presId="urn:microsoft.com/office/officeart/2005/8/layout/vList2"/>
    <dgm:cxn modelId="{C74258D4-4D7E-4C56-87A7-364AD939AF72}" type="presOf" srcId="{69E9F14A-DE9C-40D0-A897-340D66FBE40C}" destId="{33A8BF23-E703-493C-ADED-8F41623859F5}" srcOrd="0" destOrd="0" presId="urn:microsoft.com/office/officeart/2005/8/layout/vList2"/>
    <dgm:cxn modelId="{C5A0DCDC-D801-4E3B-BAF7-AD0FE5BAC71C}" type="presOf" srcId="{F494D1BB-B796-4577-A8B7-9619B8BD2863}" destId="{E73A85EE-FE37-4AE2-9795-DA51C01C8FFB}" srcOrd="0" destOrd="0" presId="urn:microsoft.com/office/officeart/2005/8/layout/vList2"/>
    <dgm:cxn modelId="{684FBCF4-64F6-4A49-9AF6-BC9B80A36CE0}" type="presOf" srcId="{CDA502CF-12BE-476B-B3EC-166D54414D67}" destId="{16D8B93D-7481-4A71-9C70-480584072A68}" srcOrd="0" destOrd="0" presId="urn:microsoft.com/office/officeart/2005/8/layout/vList2"/>
    <dgm:cxn modelId="{950372CF-59DD-4B65-8205-7CDD618A24BF}" type="presParOf" srcId="{9D34B4E9-EBBF-48BF-9830-C4E830C8FF0E}" destId="{33A8BF23-E703-493C-ADED-8F41623859F5}" srcOrd="0" destOrd="0" presId="urn:microsoft.com/office/officeart/2005/8/layout/vList2"/>
    <dgm:cxn modelId="{D5B0694C-63B2-45C5-B4C1-E23BFFE887AA}" type="presParOf" srcId="{9D34B4E9-EBBF-48BF-9830-C4E830C8FF0E}" destId="{2AAAA2B3-0BAA-4CE6-9C47-CB1F66E1D594}" srcOrd="1" destOrd="0" presId="urn:microsoft.com/office/officeart/2005/8/layout/vList2"/>
    <dgm:cxn modelId="{A3A6ECEA-F66E-4598-84EF-D585832D532A}" type="presParOf" srcId="{9D34B4E9-EBBF-48BF-9830-C4E830C8FF0E}" destId="{487859F7-5D78-4D26-919A-60737EA4A9A5}" srcOrd="2" destOrd="0" presId="urn:microsoft.com/office/officeart/2005/8/layout/vList2"/>
    <dgm:cxn modelId="{75A4D220-FEDF-411A-9405-0F6D1AC3CAD7}" type="presParOf" srcId="{9D34B4E9-EBBF-48BF-9830-C4E830C8FF0E}" destId="{DD6E4D90-4876-4B1F-B688-770CEA4CDD87}" srcOrd="3" destOrd="0" presId="urn:microsoft.com/office/officeart/2005/8/layout/vList2"/>
    <dgm:cxn modelId="{884C6D31-BDEF-4893-9D66-F3AC8FC7B7B7}" type="presParOf" srcId="{9D34B4E9-EBBF-48BF-9830-C4E830C8FF0E}" destId="{39B6DDB3-AD4C-476A-8DBF-93F3797800C8}" srcOrd="4" destOrd="0" presId="urn:microsoft.com/office/officeart/2005/8/layout/vList2"/>
    <dgm:cxn modelId="{CD66CEF1-492E-470E-8265-0EF64B31DD97}" type="presParOf" srcId="{9D34B4E9-EBBF-48BF-9830-C4E830C8FF0E}" destId="{D37FD8B8-7218-429B-BA3B-F299E1B15D90}" srcOrd="5" destOrd="0" presId="urn:microsoft.com/office/officeart/2005/8/layout/vList2"/>
    <dgm:cxn modelId="{C075E587-C485-413A-8890-476DD06FE990}" type="presParOf" srcId="{9D34B4E9-EBBF-48BF-9830-C4E830C8FF0E}" destId="{E73A85EE-FE37-4AE2-9795-DA51C01C8FFB}" srcOrd="6" destOrd="0" presId="urn:microsoft.com/office/officeart/2005/8/layout/vList2"/>
    <dgm:cxn modelId="{62BDB2FD-AB81-4A18-9153-F68D1F8A2729}" type="presParOf" srcId="{9D34B4E9-EBBF-48BF-9830-C4E830C8FF0E}" destId="{C44298D7-F9FD-4A56-A1A5-9A01BE4A6688}" srcOrd="7" destOrd="0" presId="urn:microsoft.com/office/officeart/2005/8/layout/vList2"/>
    <dgm:cxn modelId="{3DF0034F-07F2-42B3-BF6B-356ECA9E190B}" type="presParOf" srcId="{9D34B4E9-EBBF-48BF-9830-C4E830C8FF0E}" destId="{C07DEFBD-65E5-40AF-A18C-D7FD855171F4}" srcOrd="8" destOrd="0" presId="urn:microsoft.com/office/officeart/2005/8/layout/vList2"/>
    <dgm:cxn modelId="{03E4165B-62B9-4E2C-96FB-AEB26216ADCD}" type="presParOf" srcId="{9D34B4E9-EBBF-48BF-9830-C4E830C8FF0E}" destId="{1205EEC1-F2E1-4E28-B152-A2EC9472E035}" srcOrd="9" destOrd="0" presId="urn:microsoft.com/office/officeart/2005/8/layout/vList2"/>
    <dgm:cxn modelId="{F39985AB-1862-4C08-974A-B79C4CFFFF24}" type="presParOf" srcId="{9D34B4E9-EBBF-48BF-9830-C4E830C8FF0E}" destId="{16D8B93D-7481-4A71-9C70-480584072A68}" srcOrd="10" destOrd="0" presId="urn:microsoft.com/office/officeart/2005/8/layout/vList2"/>
    <dgm:cxn modelId="{664E8BB1-7D60-43E2-8753-94096B015C63}" type="presParOf" srcId="{9D34B4E9-EBBF-48BF-9830-C4E830C8FF0E}" destId="{0BBA672C-47C9-4303-A3AA-2AEDF823789A}" srcOrd="11" destOrd="0" presId="urn:microsoft.com/office/officeart/2005/8/layout/vList2"/>
    <dgm:cxn modelId="{E184DD0F-7CA3-4282-BF06-791C93B27573}" type="presParOf" srcId="{9D34B4E9-EBBF-48BF-9830-C4E830C8FF0E}" destId="{C2BB988B-02D3-430F-9310-1E25D063E5AE}" srcOrd="12" destOrd="0" presId="urn:microsoft.com/office/officeart/2005/8/layout/vList2"/>
    <dgm:cxn modelId="{2AC5C976-BC82-4A8A-82EA-81145F9E35A4}" type="presParOf" srcId="{9D34B4E9-EBBF-48BF-9830-C4E830C8FF0E}" destId="{48982447-767F-4DFF-8BEF-3E41A33773B6}" srcOrd="13" destOrd="0" presId="urn:microsoft.com/office/officeart/2005/8/layout/vList2"/>
    <dgm:cxn modelId="{7E085ED7-D268-4BFE-9922-DDEEFA490FAC}" type="presParOf" srcId="{9D34B4E9-EBBF-48BF-9830-C4E830C8FF0E}" destId="{70A1D26D-2F17-42FF-90C4-D17E8FC3176E}" srcOrd="14" destOrd="0" presId="urn:microsoft.com/office/officeart/2005/8/layout/vList2"/>
    <dgm:cxn modelId="{514F63A4-DEAA-4263-881C-D16061103658}" type="presParOf" srcId="{9D34B4E9-EBBF-48BF-9830-C4E830C8FF0E}" destId="{629B310C-1FDC-4245-9E66-59A7FFC8BD81}" srcOrd="15" destOrd="0" presId="urn:microsoft.com/office/officeart/2005/8/layout/vList2"/>
    <dgm:cxn modelId="{BB78D1E8-B36B-4BC6-B289-79D1D0C823E4}" type="presParOf" srcId="{9D34B4E9-EBBF-48BF-9830-C4E830C8FF0E}" destId="{0F44D652-1780-4ED1-9179-6CC7B68701E9}" srcOrd="16" destOrd="0" presId="urn:microsoft.com/office/officeart/2005/8/layout/vList2"/>
    <dgm:cxn modelId="{DE64E902-4C38-451C-85A4-DBBA1808DE11}" type="presParOf" srcId="{9D34B4E9-EBBF-48BF-9830-C4E830C8FF0E}" destId="{EBB0BB14-68CD-452F-B2F7-E242578F1B19}" srcOrd="17" destOrd="0" presId="urn:microsoft.com/office/officeart/2005/8/layout/vList2"/>
    <dgm:cxn modelId="{A492C71F-6585-4C6F-972A-EEECBB20D484}" type="presParOf" srcId="{9D34B4E9-EBBF-48BF-9830-C4E830C8FF0E}" destId="{09DA0D60-A6C6-4329-AE1D-4C46BE7E03F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1CEB6-7200-443D-87A8-40F9847077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A7B14F-C2B6-4730-981B-2BD67C3A95DB}">
      <dgm:prSet/>
      <dgm:spPr/>
      <dgm:t>
        <a:bodyPr/>
        <a:lstStyle/>
        <a:p>
          <a:r>
            <a:rPr lang="en-US" b="0" i="0"/>
            <a:t>Persistent worrying or anxiety </a:t>
          </a:r>
          <a:endParaRPr lang="en-US"/>
        </a:p>
      </dgm:t>
    </dgm:pt>
    <dgm:pt modelId="{1677B224-AE36-4C62-A42E-AD73C6BB175B}" type="parTrans" cxnId="{24D747D1-6478-46FD-97BB-C0976F51F67C}">
      <dgm:prSet/>
      <dgm:spPr/>
      <dgm:t>
        <a:bodyPr/>
        <a:lstStyle/>
        <a:p>
          <a:endParaRPr lang="en-US"/>
        </a:p>
      </dgm:t>
    </dgm:pt>
    <dgm:pt modelId="{5ED158F6-56B1-46CF-8147-A4AB4D3C74CD}" type="sibTrans" cxnId="{24D747D1-6478-46FD-97BB-C0976F51F67C}">
      <dgm:prSet/>
      <dgm:spPr/>
      <dgm:t>
        <a:bodyPr/>
        <a:lstStyle/>
        <a:p>
          <a:endParaRPr lang="en-US"/>
        </a:p>
      </dgm:t>
    </dgm:pt>
    <dgm:pt modelId="{C2FA8BFC-C5D0-4E4E-A157-7068D6981007}">
      <dgm:prSet/>
      <dgm:spPr/>
      <dgm:t>
        <a:bodyPr/>
        <a:lstStyle/>
        <a:p>
          <a:r>
            <a:rPr lang="en-US" b="0" i="0"/>
            <a:t>Overthinking plans and solutions </a:t>
          </a:r>
          <a:endParaRPr lang="en-US"/>
        </a:p>
      </dgm:t>
    </dgm:pt>
    <dgm:pt modelId="{3D87E675-D4E1-4834-823F-5C836DB1D00B}" type="parTrans" cxnId="{04F82890-BFFD-4AD7-ABB6-20861039C915}">
      <dgm:prSet/>
      <dgm:spPr/>
      <dgm:t>
        <a:bodyPr/>
        <a:lstStyle/>
        <a:p>
          <a:endParaRPr lang="en-US"/>
        </a:p>
      </dgm:t>
    </dgm:pt>
    <dgm:pt modelId="{B16E6ACC-A50E-4F42-94CA-9AF2BFA82068}" type="sibTrans" cxnId="{04F82890-BFFD-4AD7-ABB6-20861039C915}">
      <dgm:prSet/>
      <dgm:spPr/>
      <dgm:t>
        <a:bodyPr/>
        <a:lstStyle/>
        <a:p>
          <a:endParaRPr lang="en-US"/>
        </a:p>
      </dgm:t>
    </dgm:pt>
    <dgm:pt modelId="{787F1AEB-1A16-40E4-AC5A-88A00300FB7B}">
      <dgm:prSet/>
      <dgm:spPr/>
      <dgm:t>
        <a:bodyPr/>
        <a:lstStyle/>
        <a:p>
          <a:r>
            <a:rPr lang="en-US" b="0" i="0"/>
            <a:t>Perceiving situations and events as threatening</a:t>
          </a:r>
          <a:endParaRPr lang="en-US"/>
        </a:p>
      </dgm:t>
    </dgm:pt>
    <dgm:pt modelId="{3E11D6AF-104F-48EA-9177-8C3D4B2D59D2}" type="parTrans" cxnId="{03783981-AA95-4F44-8AB3-8D8E6F844F89}">
      <dgm:prSet/>
      <dgm:spPr/>
      <dgm:t>
        <a:bodyPr/>
        <a:lstStyle/>
        <a:p>
          <a:endParaRPr lang="en-US"/>
        </a:p>
      </dgm:t>
    </dgm:pt>
    <dgm:pt modelId="{B00AA614-04DA-4FA3-9243-869C4BF0881E}" type="sibTrans" cxnId="{03783981-AA95-4F44-8AB3-8D8E6F844F89}">
      <dgm:prSet/>
      <dgm:spPr/>
      <dgm:t>
        <a:bodyPr/>
        <a:lstStyle/>
        <a:p>
          <a:endParaRPr lang="en-US"/>
        </a:p>
      </dgm:t>
    </dgm:pt>
    <dgm:pt modelId="{675044AC-6C48-4F50-B8C6-A4033A204298}">
      <dgm:prSet/>
      <dgm:spPr/>
      <dgm:t>
        <a:bodyPr/>
        <a:lstStyle/>
        <a:p>
          <a:r>
            <a:rPr lang="en-US" b="0" i="0"/>
            <a:t>Difficulty handling uncertainty</a:t>
          </a:r>
          <a:endParaRPr lang="en-US"/>
        </a:p>
      </dgm:t>
    </dgm:pt>
    <dgm:pt modelId="{40D11213-3CC3-455A-9E62-8CF542DD5A6E}" type="parTrans" cxnId="{56A6D019-1669-4DF0-80A2-1F84601FD973}">
      <dgm:prSet/>
      <dgm:spPr/>
      <dgm:t>
        <a:bodyPr/>
        <a:lstStyle/>
        <a:p>
          <a:endParaRPr lang="en-US"/>
        </a:p>
      </dgm:t>
    </dgm:pt>
    <dgm:pt modelId="{74D08D05-6500-460C-A9F8-6DF673518D00}" type="sibTrans" cxnId="{56A6D019-1669-4DF0-80A2-1F84601FD973}">
      <dgm:prSet/>
      <dgm:spPr/>
      <dgm:t>
        <a:bodyPr/>
        <a:lstStyle/>
        <a:p>
          <a:endParaRPr lang="en-US"/>
        </a:p>
      </dgm:t>
    </dgm:pt>
    <dgm:pt modelId="{93D0ACAC-22B6-445E-B2AA-70A2BF5788BF}">
      <dgm:prSet/>
      <dgm:spPr/>
      <dgm:t>
        <a:bodyPr/>
        <a:lstStyle/>
        <a:p>
          <a:r>
            <a:rPr lang="en-US" b="0" i="0"/>
            <a:t>Indecisiveness and fear of making the wrong decision</a:t>
          </a:r>
          <a:endParaRPr lang="en-US"/>
        </a:p>
      </dgm:t>
    </dgm:pt>
    <dgm:pt modelId="{F87984B9-A9F2-446F-9DB3-84E40D7860AB}" type="parTrans" cxnId="{76C56A31-7FE3-4E50-AC8C-75F1556A9D5C}">
      <dgm:prSet/>
      <dgm:spPr/>
      <dgm:t>
        <a:bodyPr/>
        <a:lstStyle/>
        <a:p>
          <a:endParaRPr lang="en-US"/>
        </a:p>
      </dgm:t>
    </dgm:pt>
    <dgm:pt modelId="{0C349ED8-7FAC-4B5B-B259-97EBDB188726}" type="sibTrans" cxnId="{76C56A31-7FE3-4E50-AC8C-75F1556A9D5C}">
      <dgm:prSet/>
      <dgm:spPr/>
      <dgm:t>
        <a:bodyPr/>
        <a:lstStyle/>
        <a:p>
          <a:endParaRPr lang="en-US"/>
        </a:p>
      </dgm:t>
    </dgm:pt>
    <dgm:pt modelId="{2276C965-60B0-4ED0-AEBA-D825B7C7CA01}">
      <dgm:prSet/>
      <dgm:spPr/>
      <dgm:t>
        <a:bodyPr/>
        <a:lstStyle/>
        <a:p>
          <a:r>
            <a:rPr lang="en-US" b="0" i="0"/>
            <a:t>Inability to set aside or let go of a worry</a:t>
          </a:r>
          <a:endParaRPr lang="en-US"/>
        </a:p>
      </dgm:t>
    </dgm:pt>
    <dgm:pt modelId="{801E4F23-ABB2-4714-8E68-97C70BE42A58}" type="parTrans" cxnId="{2D873294-0C41-4BA5-8699-844EC3748C2B}">
      <dgm:prSet/>
      <dgm:spPr/>
      <dgm:t>
        <a:bodyPr/>
        <a:lstStyle/>
        <a:p>
          <a:endParaRPr lang="en-US"/>
        </a:p>
      </dgm:t>
    </dgm:pt>
    <dgm:pt modelId="{A8BF5F40-23B8-4B7F-A1CC-A4B46F77FB06}" type="sibTrans" cxnId="{2D873294-0C41-4BA5-8699-844EC3748C2B}">
      <dgm:prSet/>
      <dgm:spPr/>
      <dgm:t>
        <a:bodyPr/>
        <a:lstStyle/>
        <a:p>
          <a:endParaRPr lang="en-US"/>
        </a:p>
      </dgm:t>
    </dgm:pt>
    <dgm:pt modelId="{A3CA80C4-6B77-44D3-A8F2-579322A8FB5D}">
      <dgm:prSet/>
      <dgm:spPr/>
      <dgm:t>
        <a:bodyPr/>
        <a:lstStyle/>
        <a:p>
          <a:r>
            <a:rPr lang="en-US" b="0" i="0"/>
            <a:t>Inability to relax</a:t>
          </a:r>
          <a:endParaRPr lang="en-US"/>
        </a:p>
      </dgm:t>
    </dgm:pt>
    <dgm:pt modelId="{544E0A32-E8AE-4708-A1BE-3E8BD6C9FCCA}" type="parTrans" cxnId="{EAF4E349-A842-4802-8ABD-43DAAD41B91C}">
      <dgm:prSet/>
      <dgm:spPr/>
      <dgm:t>
        <a:bodyPr/>
        <a:lstStyle/>
        <a:p>
          <a:endParaRPr lang="en-US"/>
        </a:p>
      </dgm:t>
    </dgm:pt>
    <dgm:pt modelId="{F6F7900A-DAD4-486F-8EAE-D9391080A1F5}" type="sibTrans" cxnId="{EAF4E349-A842-4802-8ABD-43DAAD41B91C}">
      <dgm:prSet/>
      <dgm:spPr/>
      <dgm:t>
        <a:bodyPr/>
        <a:lstStyle/>
        <a:p>
          <a:endParaRPr lang="en-US"/>
        </a:p>
      </dgm:t>
    </dgm:pt>
    <dgm:pt modelId="{FEC1BFD6-4AA2-4E52-B3C7-57C2971A620C}">
      <dgm:prSet/>
      <dgm:spPr/>
      <dgm:t>
        <a:bodyPr/>
        <a:lstStyle/>
        <a:p>
          <a:r>
            <a:rPr lang="en-US" b="0" i="0"/>
            <a:t>Difficulty concentrating</a:t>
          </a:r>
          <a:endParaRPr lang="en-US"/>
        </a:p>
      </dgm:t>
    </dgm:pt>
    <dgm:pt modelId="{C15E253F-7CAF-4B09-AB2E-9AF1D001DFB4}" type="parTrans" cxnId="{526F127F-3D44-429D-8172-E691AEBC37D4}">
      <dgm:prSet/>
      <dgm:spPr/>
      <dgm:t>
        <a:bodyPr/>
        <a:lstStyle/>
        <a:p>
          <a:endParaRPr lang="en-US"/>
        </a:p>
      </dgm:t>
    </dgm:pt>
    <dgm:pt modelId="{AABC9E61-8AA0-4EF8-A698-E36E689963C7}" type="sibTrans" cxnId="{526F127F-3D44-429D-8172-E691AEBC37D4}">
      <dgm:prSet/>
      <dgm:spPr/>
      <dgm:t>
        <a:bodyPr/>
        <a:lstStyle/>
        <a:p>
          <a:endParaRPr lang="en-US"/>
        </a:p>
      </dgm:t>
    </dgm:pt>
    <dgm:pt modelId="{82D0A93D-2B4A-4F1A-9D77-7671DC5D666A}" type="pres">
      <dgm:prSet presAssocID="{1001CEB6-7200-443D-87A8-40F9847077D5}" presName="linear" presStyleCnt="0">
        <dgm:presLayoutVars>
          <dgm:animLvl val="lvl"/>
          <dgm:resizeHandles val="exact"/>
        </dgm:presLayoutVars>
      </dgm:prSet>
      <dgm:spPr/>
    </dgm:pt>
    <dgm:pt modelId="{0DEBA5FF-FB83-4F2D-9C20-1F71FFA7171D}" type="pres">
      <dgm:prSet presAssocID="{05A7B14F-C2B6-4730-981B-2BD67C3A95D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74C9BC4-25E3-40E1-8B39-D8756ACC239A}" type="pres">
      <dgm:prSet presAssocID="{5ED158F6-56B1-46CF-8147-A4AB4D3C74CD}" presName="spacer" presStyleCnt="0"/>
      <dgm:spPr/>
    </dgm:pt>
    <dgm:pt modelId="{72812280-0A65-4428-AFCC-7F2A405A74D3}" type="pres">
      <dgm:prSet presAssocID="{C2FA8BFC-C5D0-4E4E-A157-7068D698100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CAE626C5-EF83-4193-B77C-0CA911355166}" type="pres">
      <dgm:prSet presAssocID="{B16E6ACC-A50E-4F42-94CA-9AF2BFA82068}" presName="spacer" presStyleCnt="0"/>
      <dgm:spPr/>
    </dgm:pt>
    <dgm:pt modelId="{3F05C3EA-50F7-4084-95BB-9C01DF5CB1A5}" type="pres">
      <dgm:prSet presAssocID="{787F1AEB-1A16-40E4-AC5A-88A00300FB7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86EC315-6051-4828-B1A0-C298F04A6F32}" type="pres">
      <dgm:prSet presAssocID="{B00AA614-04DA-4FA3-9243-869C4BF0881E}" presName="spacer" presStyleCnt="0"/>
      <dgm:spPr/>
    </dgm:pt>
    <dgm:pt modelId="{78BD37DF-E5AE-421A-8956-3B02713FEA92}" type="pres">
      <dgm:prSet presAssocID="{675044AC-6C48-4F50-B8C6-A4033A20429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5F9B9AD-FFE8-4809-9E45-282FFBD357B8}" type="pres">
      <dgm:prSet presAssocID="{74D08D05-6500-460C-A9F8-6DF673518D00}" presName="spacer" presStyleCnt="0"/>
      <dgm:spPr/>
    </dgm:pt>
    <dgm:pt modelId="{107FE7BF-EFA5-427F-ABFD-D1458D0D3251}" type="pres">
      <dgm:prSet presAssocID="{93D0ACAC-22B6-445E-B2AA-70A2BF5788B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FEFA987-F174-41CC-9C40-A4298BEA6D99}" type="pres">
      <dgm:prSet presAssocID="{0C349ED8-7FAC-4B5B-B259-97EBDB188726}" presName="spacer" presStyleCnt="0"/>
      <dgm:spPr/>
    </dgm:pt>
    <dgm:pt modelId="{17E4BA03-E24E-4620-B1AA-E3682F78FD06}" type="pres">
      <dgm:prSet presAssocID="{2276C965-60B0-4ED0-AEBA-D825B7C7CA0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6F7CA52-DBD9-4B09-A758-3F0419655370}" type="pres">
      <dgm:prSet presAssocID="{A8BF5F40-23B8-4B7F-A1CC-A4B46F77FB06}" presName="spacer" presStyleCnt="0"/>
      <dgm:spPr/>
    </dgm:pt>
    <dgm:pt modelId="{43128F9D-8147-47F0-A51A-983577BCD546}" type="pres">
      <dgm:prSet presAssocID="{A3CA80C4-6B77-44D3-A8F2-579322A8FB5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3472356-B716-41AA-A043-4ED5F81665EA}" type="pres">
      <dgm:prSet presAssocID="{F6F7900A-DAD4-486F-8EAE-D9391080A1F5}" presName="spacer" presStyleCnt="0"/>
      <dgm:spPr/>
    </dgm:pt>
    <dgm:pt modelId="{703F0AB7-EC3D-4334-A3EB-A14E773A8F6E}" type="pres">
      <dgm:prSet presAssocID="{FEC1BFD6-4AA2-4E52-B3C7-57C2971A620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B448508-9EC9-4C38-A7A8-D87754C88FBA}" type="presOf" srcId="{FEC1BFD6-4AA2-4E52-B3C7-57C2971A620C}" destId="{703F0AB7-EC3D-4334-A3EB-A14E773A8F6E}" srcOrd="0" destOrd="0" presId="urn:microsoft.com/office/officeart/2005/8/layout/vList2"/>
    <dgm:cxn modelId="{C4989713-EFB5-4483-A0A2-AB1190A38258}" type="presOf" srcId="{2276C965-60B0-4ED0-AEBA-D825B7C7CA01}" destId="{17E4BA03-E24E-4620-B1AA-E3682F78FD06}" srcOrd="0" destOrd="0" presId="urn:microsoft.com/office/officeart/2005/8/layout/vList2"/>
    <dgm:cxn modelId="{56A6D019-1669-4DF0-80A2-1F84601FD973}" srcId="{1001CEB6-7200-443D-87A8-40F9847077D5}" destId="{675044AC-6C48-4F50-B8C6-A4033A204298}" srcOrd="3" destOrd="0" parTransId="{40D11213-3CC3-455A-9E62-8CF542DD5A6E}" sibTransId="{74D08D05-6500-460C-A9F8-6DF673518D00}"/>
    <dgm:cxn modelId="{76C56A31-7FE3-4E50-AC8C-75F1556A9D5C}" srcId="{1001CEB6-7200-443D-87A8-40F9847077D5}" destId="{93D0ACAC-22B6-445E-B2AA-70A2BF5788BF}" srcOrd="4" destOrd="0" parTransId="{F87984B9-A9F2-446F-9DB3-84E40D7860AB}" sibTransId="{0C349ED8-7FAC-4B5B-B259-97EBDB188726}"/>
    <dgm:cxn modelId="{20E9B946-AF46-4191-A1EA-62742A1E7873}" type="presOf" srcId="{A3CA80C4-6B77-44D3-A8F2-579322A8FB5D}" destId="{43128F9D-8147-47F0-A51A-983577BCD546}" srcOrd="0" destOrd="0" presId="urn:microsoft.com/office/officeart/2005/8/layout/vList2"/>
    <dgm:cxn modelId="{EAF4E349-A842-4802-8ABD-43DAAD41B91C}" srcId="{1001CEB6-7200-443D-87A8-40F9847077D5}" destId="{A3CA80C4-6B77-44D3-A8F2-579322A8FB5D}" srcOrd="6" destOrd="0" parTransId="{544E0A32-E8AE-4708-A1BE-3E8BD6C9FCCA}" sibTransId="{F6F7900A-DAD4-486F-8EAE-D9391080A1F5}"/>
    <dgm:cxn modelId="{D96BE569-6E45-4A43-9731-43F361B15209}" type="presOf" srcId="{05A7B14F-C2B6-4730-981B-2BD67C3A95DB}" destId="{0DEBA5FF-FB83-4F2D-9C20-1F71FFA7171D}" srcOrd="0" destOrd="0" presId="urn:microsoft.com/office/officeart/2005/8/layout/vList2"/>
    <dgm:cxn modelId="{7274054F-985D-479B-8AEA-5288B578789F}" type="presOf" srcId="{1001CEB6-7200-443D-87A8-40F9847077D5}" destId="{82D0A93D-2B4A-4F1A-9D77-7671DC5D666A}" srcOrd="0" destOrd="0" presId="urn:microsoft.com/office/officeart/2005/8/layout/vList2"/>
    <dgm:cxn modelId="{526F127F-3D44-429D-8172-E691AEBC37D4}" srcId="{1001CEB6-7200-443D-87A8-40F9847077D5}" destId="{FEC1BFD6-4AA2-4E52-B3C7-57C2971A620C}" srcOrd="7" destOrd="0" parTransId="{C15E253F-7CAF-4B09-AB2E-9AF1D001DFB4}" sibTransId="{AABC9E61-8AA0-4EF8-A698-E36E689963C7}"/>
    <dgm:cxn modelId="{03783981-AA95-4F44-8AB3-8D8E6F844F89}" srcId="{1001CEB6-7200-443D-87A8-40F9847077D5}" destId="{787F1AEB-1A16-40E4-AC5A-88A00300FB7B}" srcOrd="2" destOrd="0" parTransId="{3E11D6AF-104F-48EA-9177-8C3D4B2D59D2}" sibTransId="{B00AA614-04DA-4FA3-9243-869C4BF0881E}"/>
    <dgm:cxn modelId="{AD3E6B8C-5BA0-4F6D-81B9-5316B145D68F}" type="presOf" srcId="{C2FA8BFC-C5D0-4E4E-A157-7068D6981007}" destId="{72812280-0A65-4428-AFCC-7F2A405A74D3}" srcOrd="0" destOrd="0" presId="urn:microsoft.com/office/officeart/2005/8/layout/vList2"/>
    <dgm:cxn modelId="{04F82890-BFFD-4AD7-ABB6-20861039C915}" srcId="{1001CEB6-7200-443D-87A8-40F9847077D5}" destId="{C2FA8BFC-C5D0-4E4E-A157-7068D6981007}" srcOrd="1" destOrd="0" parTransId="{3D87E675-D4E1-4834-823F-5C836DB1D00B}" sibTransId="{B16E6ACC-A50E-4F42-94CA-9AF2BFA82068}"/>
    <dgm:cxn modelId="{2D873294-0C41-4BA5-8699-844EC3748C2B}" srcId="{1001CEB6-7200-443D-87A8-40F9847077D5}" destId="{2276C965-60B0-4ED0-AEBA-D825B7C7CA01}" srcOrd="5" destOrd="0" parTransId="{801E4F23-ABB2-4714-8E68-97C70BE42A58}" sibTransId="{A8BF5F40-23B8-4B7F-A1CC-A4B46F77FB06}"/>
    <dgm:cxn modelId="{BA1DAFC1-4DBE-4868-9C3A-EC4242517885}" type="presOf" srcId="{93D0ACAC-22B6-445E-B2AA-70A2BF5788BF}" destId="{107FE7BF-EFA5-427F-ABFD-D1458D0D3251}" srcOrd="0" destOrd="0" presId="urn:microsoft.com/office/officeart/2005/8/layout/vList2"/>
    <dgm:cxn modelId="{9085C6C5-1D1D-4D52-8789-66C2A71106F9}" type="presOf" srcId="{787F1AEB-1A16-40E4-AC5A-88A00300FB7B}" destId="{3F05C3EA-50F7-4084-95BB-9C01DF5CB1A5}" srcOrd="0" destOrd="0" presId="urn:microsoft.com/office/officeart/2005/8/layout/vList2"/>
    <dgm:cxn modelId="{24D747D1-6478-46FD-97BB-C0976F51F67C}" srcId="{1001CEB6-7200-443D-87A8-40F9847077D5}" destId="{05A7B14F-C2B6-4730-981B-2BD67C3A95DB}" srcOrd="0" destOrd="0" parTransId="{1677B224-AE36-4C62-A42E-AD73C6BB175B}" sibTransId="{5ED158F6-56B1-46CF-8147-A4AB4D3C74CD}"/>
    <dgm:cxn modelId="{251CADE6-60F6-4365-90FC-50F2E4DADA0B}" type="presOf" srcId="{675044AC-6C48-4F50-B8C6-A4033A204298}" destId="{78BD37DF-E5AE-421A-8956-3B02713FEA92}" srcOrd="0" destOrd="0" presId="urn:microsoft.com/office/officeart/2005/8/layout/vList2"/>
    <dgm:cxn modelId="{388AA8BB-64A0-4938-B27E-EA32BCF8996A}" type="presParOf" srcId="{82D0A93D-2B4A-4F1A-9D77-7671DC5D666A}" destId="{0DEBA5FF-FB83-4F2D-9C20-1F71FFA7171D}" srcOrd="0" destOrd="0" presId="urn:microsoft.com/office/officeart/2005/8/layout/vList2"/>
    <dgm:cxn modelId="{926F6CDB-3A2F-4571-A500-DD58C1D044D5}" type="presParOf" srcId="{82D0A93D-2B4A-4F1A-9D77-7671DC5D666A}" destId="{B74C9BC4-25E3-40E1-8B39-D8756ACC239A}" srcOrd="1" destOrd="0" presId="urn:microsoft.com/office/officeart/2005/8/layout/vList2"/>
    <dgm:cxn modelId="{1F21A6D1-E416-410D-9A97-4ED7035778A6}" type="presParOf" srcId="{82D0A93D-2B4A-4F1A-9D77-7671DC5D666A}" destId="{72812280-0A65-4428-AFCC-7F2A405A74D3}" srcOrd="2" destOrd="0" presId="urn:microsoft.com/office/officeart/2005/8/layout/vList2"/>
    <dgm:cxn modelId="{C447D4F9-6EBD-4046-B380-ECBED0E6F65F}" type="presParOf" srcId="{82D0A93D-2B4A-4F1A-9D77-7671DC5D666A}" destId="{CAE626C5-EF83-4193-B77C-0CA911355166}" srcOrd="3" destOrd="0" presId="urn:microsoft.com/office/officeart/2005/8/layout/vList2"/>
    <dgm:cxn modelId="{A030C819-DE99-4213-8B23-11B85F0ECA31}" type="presParOf" srcId="{82D0A93D-2B4A-4F1A-9D77-7671DC5D666A}" destId="{3F05C3EA-50F7-4084-95BB-9C01DF5CB1A5}" srcOrd="4" destOrd="0" presId="urn:microsoft.com/office/officeart/2005/8/layout/vList2"/>
    <dgm:cxn modelId="{B5EF11F4-E221-4D38-93FF-6116A5F1BFAE}" type="presParOf" srcId="{82D0A93D-2B4A-4F1A-9D77-7671DC5D666A}" destId="{A86EC315-6051-4828-B1A0-C298F04A6F32}" srcOrd="5" destOrd="0" presId="urn:microsoft.com/office/officeart/2005/8/layout/vList2"/>
    <dgm:cxn modelId="{70221AC6-3C00-4872-B6CD-D172FE20FCF0}" type="presParOf" srcId="{82D0A93D-2B4A-4F1A-9D77-7671DC5D666A}" destId="{78BD37DF-E5AE-421A-8956-3B02713FEA92}" srcOrd="6" destOrd="0" presId="urn:microsoft.com/office/officeart/2005/8/layout/vList2"/>
    <dgm:cxn modelId="{10B4A2BD-EBC2-4D4B-909F-8CBCCC733EBB}" type="presParOf" srcId="{82D0A93D-2B4A-4F1A-9D77-7671DC5D666A}" destId="{45F9B9AD-FFE8-4809-9E45-282FFBD357B8}" srcOrd="7" destOrd="0" presId="urn:microsoft.com/office/officeart/2005/8/layout/vList2"/>
    <dgm:cxn modelId="{30A4A87A-9729-4025-873F-42E6390D35A8}" type="presParOf" srcId="{82D0A93D-2B4A-4F1A-9D77-7671DC5D666A}" destId="{107FE7BF-EFA5-427F-ABFD-D1458D0D3251}" srcOrd="8" destOrd="0" presId="urn:microsoft.com/office/officeart/2005/8/layout/vList2"/>
    <dgm:cxn modelId="{4E59BAAC-0474-4F5F-AEC8-E0DEF689B99E}" type="presParOf" srcId="{82D0A93D-2B4A-4F1A-9D77-7671DC5D666A}" destId="{1FEFA987-F174-41CC-9C40-A4298BEA6D99}" srcOrd="9" destOrd="0" presId="urn:microsoft.com/office/officeart/2005/8/layout/vList2"/>
    <dgm:cxn modelId="{23D318E7-CBB1-4DD5-AB03-44FC5CE01E40}" type="presParOf" srcId="{82D0A93D-2B4A-4F1A-9D77-7671DC5D666A}" destId="{17E4BA03-E24E-4620-B1AA-E3682F78FD06}" srcOrd="10" destOrd="0" presId="urn:microsoft.com/office/officeart/2005/8/layout/vList2"/>
    <dgm:cxn modelId="{64EEC38B-F8FC-41CF-9A83-3303CE56AD1A}" type="presParOf" srcId="{82D0A93D-2B4A-4F1A-9D77-7671DC5D666A}" destId="{B6F7CA52-DBD9-4B09-A758-3F0419655370}" srcOrd="11" destOrd="0" presId="urn:microsoft.com/office/officeart/2005/8/layout/vList2"/>
    <dgm:cxn modelId="{E28519B7-23FD-4C27-92D3-80E28AD52537}" type="presParOf" srcId="{82D0A93D-2B4A-4F1A-9D77-7671DC5D666A}" destId="{43128F9D-8147-47F0-A51A-983577BCD546}" srcOrd="12" destOrd="0" presId="urn:microsoft.com/office/officeart/2005/8/layout/vList2"/>
    <dgm:cxn modelId="{7DDD7DE5-5663-49D6-BDA0-2149F3CF4C63}" type="presParOf" srcId="{82D0A93D-2B4A-4F1A-9D77-7671DC5D666A}" destId="{03472356-B716-41AA-A043-4ED5F81665EA}" srcOrd="13" destOrd="0" presId="urn:microsoft.com/office/officeart/2005/8/layout/vList2"/>
    <dgm:cxn modelId="{5DE44157-33DC-41CE-B79D-827D82098AC6}" type="presParOf" srcId="{82D0A93D-2B4A-4F1A-9D77-7671DC5D666A}" destId="{703F0AB7-EC3D-4334-A3EB-A14E773A8F6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FC1935-6642-47F2-8A6A-ACF008295C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30F89A0-29B4-4A3D-9C21-1C3981EA1421}">
      <dgm:prSet/>
      <dgm:spPr/>
      <dgm:t>
        <a:bodyPr/>
        <a:lstStyle/>
        <a:p>
          <a:r>
            <a:rPr lang="en-US"/>
            <a:t>Talking about wanting to die or wanting to kill themselves</a:t>
          </a:r>
        </a:p>
      </dgm:t>
    </dgm:pt>
    <dgm:pt modelId="{6B0494D2-60D9-4152-91A0-13C904EE401F}" type="parTrans" cxnId="{8721727E-C862-4FB6-9D87-BAE9CC8B75CA}">
      <dgm:prSet/>
      <dgm:spPr/>
      <dgm:t>
        <a:bodyPr/>
        <a:lstStyle/>
        <a:p>
          <a:endParaRPr lang="en-US"/>
        </a:p>
      </dgm:t>
    </dgm:pt>
    <dgm:pt modelId="{3A40C738-25A4-4A12-9704-B026909F455C}" type="sibTrans" cxnId="{8721727E-C862-4FB6-9D87-BAE9CC8B75CA}">
      <dgm:prSet/>
      <dgm:spPr/>
      <dgm:t>
        <a:bodyPr/>
        <a:lstStyle/>
        <a:p>
          <a:endParaRPr lang="en-US"/>
        </a:p>
      </dgm:t>
    </dgm:pt>
    <dgm:pt modelId="{3583F345-E731-4EEF-BB8F-F1166842C339}">
      <dgm:prSet/>
      <dgm:spPr/>
      <dgm:t>
        <a:bodyPr/>
        <a:lstStyle/>
        <a:p>
          <a:r>
            <a:rPr lang="en-US"/>
            <a:t>Talking about feeling empty, hopeless, or having no reason to live</a:t>
          </a:r>
        </a:p>
      </dgm:t>
    </dgm:pt>
    <dgm:pt modelId="{12479710-1567-4E00-909C-2691B1B736CD}" type="parTrans" cxnId="{136B2D44-E431-497D-B218-BA97824D6E36}">
      <dgm:prSet/>
      <dgm:spPr/>
      <dgm:t>
        <a:bodyPr/>
        <a:lstStyle/>
        <a:p>
          <a:endParaRPr lang="en-US"/>
        </a:p>
      </dgm:t>
    </dgm:pt>
    <dgm:pt modelId="{E2C831E6-29AE-4017-9B51-60EAD17B0582}" type="sibTrans" cxnId="{136B2D44-E431-497D-B218-BA97824D6E36}">
      <dgm:prSet/>
      <dgm:spPr/>
      <dgm:t>
        <a:bodyPr/>
        <a:lstStyle/>
        <a:p>
          <a:endParaRPr lang="en-US"/>
        </a:p>
      </dgm:t>
    </dgm:pt>
    <dgm:pt modelId="{0EFAC6FA-70B1-455A-A465-94DC1C1E1242}">
      <dgm:prSet/>
      <dgm:spPr/>
      <dgm:t>
        <a:bodyPr/>
        <a:lstStyle/>
        <a:p>
          <a:r>
            <a:rPr lang="en-US"/>
            <a:t>Talking about being a burden to others</a:t>
          </a:r>
        </a:p>
      </dgm:t>
    </dgm:pt>
    <dgm:pt modelId="{910E4B40-FC5D-4076-8A5B-98FB604CAFFF}" type="parTrans" cxnId="{542836B7-AA20-4042-B89A-51D6C7618925}">
      <dgm:prSet/>
      <dgm:spPr/>
      <dgm:t>
        <a:bodyPr/>
        <a:lstStyle/>
        <a:p>
          <a:endParaRPr lang="en-US"/>
        </a:p>
      </dgm:t>
    </dgm:pt>
    <dgm:pt modelId="{9721AAC0-BD6E-43A0-8CEF-7FAE4BEA7218}" type="sibTrans" cxnId="{542836B7-AA20-4042-B89A-51D6C7618925}">
      <dgm:prSet/>
      <dgm:spPr/>
      <dgm:t>
        <a:bodyPr/>
        <a:lstStyle/>
        <a:p>
          <a:endParaRPr lang="en-US"/>
        </a:p>
      </dgm:t>
    </dgm:pt>
    <dgm:pt modelId="{AA9B8612-673E-42BC-BA58-A7AB57083F30}">
      <dgm:prSet/>
      <dgm:spPr/>
      <dgm:t>
        <a:bodyPr/>
        <a:lstStyle/>
        <a:p>
          <a:r>
            <a:rPr lang="en-US"/>
            <a:t>Using alcohol or drugs more often</a:t>
          </a:r>
        </a:p>
      </dgm:t>
    </dgm:pt>
    <dgm:pt modelId="{BB64936F-4664-467E-A7AE-D862A2D1498B}" type="parTrans" cxnId="{D2E5BF8D-109E-4058-A363-EDDDBDA61B1C}">
      <dgm:prSet/>
      <dgm:spPr/>
      <dgm:t>
        <a:bodyPr/>
        <a:lstStyle/>
        <a:p>
          <a:endParaRPr lang="en-US"/>
        </a:p>
      </dgm:t>
    </dgm:pt>
    <dgm:pt modelId="{A268045D-616E-40D2-A528-28C7766C31FA}" type="sibTrans" cxnId="{D2E5BF8D-109E-4058-A363-EDDDBDA61B1C}">
      <dgm:prSet/>
      <dgm:spPr/>
      <dgm:t>
        <a:bodyPr/>
        <a:lstStyle/>
        <a:p>
          <a:endParaRPr lang="en-US"/>
        </a:p>
      </dgm:t>
    </dgm:pt>
    <dgm:pt modelId="{9AC9CF79-59FC-421D-B678-F23F0CE82DDA}">
      <dgm:prSet/>
      <dgm:spPr/>
      <dgm:t>
        <a:bodyPr/>
        <a:lstStyle/>
        <a:p>
          <a:r>
            <a:rPr lang="en-US"/>
            <a:t>Withdrawing from family and friends</a:t>
          </a:r>
        </a:p>
      </dgm:t>
    </dgm:pt>
    <dgm:pt modelId="{FF49C0A9-A5F1-4174-BB1D-6E7965429869}" type="parTrans" cxnId="{E9FFB45F-F3C2-4627-BCF0-7DB362E2BC85}">
      <dgm:prSet/>
      <dgm:spPr/>
      <dgm:t>
        <a:bodyPr/>
        <a:lstStyle/>
        <a:p>
          <a:endParaRPr lang="en-US"/>
        </a:p>
      </dgm:t>
    </dgm:pt>
    <dgm:pt modelId="{E60F4761-1480-45A9-8CAD-ECAEB7041CEE}" type="sibTrans" cxnId="{E9FFB45F-F3C2-4627-BCF0-7DB362E2BC85}">
      <dgm:prSet/>
      <dgm:spPr/>
      <dgm:t>
        <a:bodyPr/>
        <a:lstStyle/>
        <a:p>
          <a:endParaRPr lang="en-US"/>
        </a:p>
      </dgm:t>
    </dgm:pt>
    <dgm:pt modelId="{C853CC65-48E6-483B-A249-B879D1448624}">
      <dgm:prSet/>
      <dgm:spPr/>
      <dgm:t>
        <a:bodyPr/>
        <a:lstStyle/>
        <a:p>
          <a:r>
            <a:rPr lang="en-US"/>
            <a:t>Giving away important possessions</a:t>
          </a:r>
        </a:p>
      </dgm:t>
    </dgm:pt>
    <dgm:pt modelId="{A957DEB7-5224-4A29-99D7-B2147E9CA5E7}" type="parTrans" cxnId="{654D0E4D-BABF-4121-923E-994DAC4FF664}">
      <dgm:prSet/>
      <dgm:spPr/>
      <dgm:t>
        <a:bodyPr/>
        <a:lstStyle/>
        <a:p>
          <a:endParaRPr lang="en-US"/>
        </a:p>
      </dgm:t>
    </dgm:pt>
    <dgm:pt modelId="{431F5C37-1720-488C-AF30-8836519A6578}" type="sibTrans" cxnId="{654D0E4D-BABF-4121-923E-994DAC4FF664}">
      <dgm:prSet/>
      <dgm:spPr/>
      <dgm:t>
        <a:bodyPr/>
        <a:lstStyle/>
        <a:p>
          <a:endParaRPr lang="en-US"/>
        </a:p>
      </dgm:t>
    </dgm:pt>
    <dgm:pt modelId="{EF7B77E6-0B6F-4981-B892-4F49F2BD795D}" type="pres">
      <dgm:prSet presAssocID="{8DFC1935-6642-47F2-8A6A-ACF008295CA1}" presName="root" presStyleCnt="0">
        <dgm:presLayoutVars>
          <dgm:dir/>
          <dgm:resizeHandles val="exact"/>
        </dgm:presLayoutVars>
      </dgm:prSet>
      <dgm:spPr/>
    </dgm:pt>
    <dgm:pt modelId="{0BF3E54A-E98D-4105-9D54-686EF46809F2}" type="pres">
      <dgm:prSet presAssocID="{A30F89A0-29B4-4A3D-9C21-1C3981EA1421}" presName="compNode" presStyleCnt="0"/>
      <dgm:spPr/>
    </dgm:pt>
    <dgm:pt modelId="{BEBBAB07-0AD7-4C76-8EE1-2CC050D3C61A}" type="pres">
      <dgm:prSet presAssocID="{A30F89A0-29B4-4A3D-9C21-1C3981EA1421}" presName="bgRect" presStyleLbl="bgShp" presStyleIdx="0" presStyleCnt="6"/>
      <dgm:spPr/>
    </dgm:pt>
    <dgm:pt modelId="{CEFC1C98-DBD1-4AE9-B1C4-3D86EA97E801}" type="pres">
      <dgm:prSet presAssocID="{A30F89A0-29B4-4A3D-9C21-1C3981EA142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19F8A8A-B8A0-43EB-A25A-193744DBDA0D}" type="pres">
      <dgm:prSet presAssocID="{A30F89A0-29B4-4A3D-9C21-1C3981EA1421}" presName="spaceRect" presStyleCnt="0"/>
      <dgm:spPr/>
    </dgm:pt>
    <dgm:pt modelId="{BF181208-0A20-4E67-8AB5-2931DE1BF93D}" type="pres">
      <dgm:prSet presAssocID="{A30F89A0-29B4-4A3D-9C21-1C3981EA1421}" presName="parTx" presStyleLbl="revTx" presStyleIdx="0" presStyleCnt="6">
        <dgm:presLayoutVars>
          <dgm:chMax val="0"/>
          <dgm:chPref val="0"/>
        </dgm:presLayoutVars>
      </dgm:prSet>
      <dgm:spPr/>
    </dgm:pt>
    <dgm:pt modelId="{7452D8F7-5967-4014-928A-777CDD88E9C1}" type="pres">
      <dgm:prSet presAssocID="{3A40C738-25A4-4A12-9704-B026909F455C}" presName="sibTrans" presStyleCnt="0"/>
      <dgm:spPr/>
    </dgm:pt>
    <dgm:pt modelId="{901B9AAD-E261-474D-9BE7-73265777E881}" type="pres">
      <dgm:prSet presAssocID="{3583F345-E731-4EEF-BB8F-F1166842C339}" presName="compNode" presStyleCnt="0"/>
      <dgm:spPr/>
    </dgm:pt>
    <dgm:pt modelId="{64DDBE44-8CF9-4A67-84A0-F788FDCF7FBF}" type="pres">
      <dgm:prSet presAssocID="{3583F345-E731-4EEF-BB8F-F1166842C339}" presName="bgRect" presStyleLbl="bgShp" presStyleIdx="1" presStyleCnt="6"/>
      <dgm:spPr/>
    </dgm:pt>
    <dgm:pt modelId="{C084CFEC-BCFF-458F-B1FE-4A2F88035C4D}" type="pres">
      <dgm:prSet presAssocID="{3583F345-E731-4EEF-BB8F-F1166842C33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84A5C0E6-37ED-4C18-A112-5347546E9D48}" type="pres">
      <dgm:prSet presAssocID="{3583F345-E731-4EEF-BB8F-F1166842C339}" presName="spaceRect" presStyleCnt="0"/>
      <dgm:spPr/>
    </dgm:pt>
    <dgm:pt modelId="{5E1A62C1-13E4-4358-A0FA-64F678C91B73}" type="pres">
      <dgm:prSet presAssocID="{3583F345-E731-4EEF-BB8F-F1166842C339}" presName="parTx" presStyleLbl="revTx" presStyleIdx="1" presStyleCnt="6">
        <dgm:presLayoutVars>
          <dgm:chMax val="0"/>
          <dgm:chPref val="0"/>
        </dgm:presLayoutVars>
      </dgm:prSet>
      <dgm:spPr/>
    </dgm:pt>
    <dgm:pt modelId="{8897CF43-B07C-4E6D-8FF9-054365B206DC}" type="pres">
      <dgm:prSet presAssocID="{E2C831E6-29AE-4017-9B51-60EAD17B0582}" presName="sibTrans" presStyleCnt="0"/>
      <dgm:spPr/>
    </dgm:pt>
    <dgm:pt modelId="{2EA3F163-9F8B-4D2E-90DF-2F95DEF75B39}" type="pres">
      <dgm:prSet presAssocID="{0EFAC6FA-70B1-455A-A465-94DC1C1E1242}" presName="compNode" presStyleCnt="0"/>
      <dgm:spPr/>
    </dgm:pt>
    <dgm:pt modelId="{A0A1AB0E-D85A-44FE-9E03-0BB074EC8ADF}" type="pres">
      <dgm:prSet presAssocID="{0EFAC6FA-70B1-455A-A465-94DC1C1E1242}" presName="bgRect" presStyleLbl="bgShp" presStyleIdx="2" presStyleCnt="6"/>
      <dgm:spPr/>
    </dgm:pt>
    <dgm:pt modelId="{2914211C-E082-40ED-86C8-99ED9A707E08}" type="pres">
      <dgm:prSet presAssocID="{0EFAC6FA-70B1-455A-A465-94DC1C1E124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FBD21919-0E90-4665-896E-5F6677B398BE}" type="pres">
      <dgm:prSet presAssocID="{0EFAC6FA-70B1-455A-A465-94DC1C1E1242}" presName="spaceRect" presStyleCnt="0"/>
      <dgm:spPr/>
    </dgm:pt>
    <dgm:pt modelId="{5049DCE8-8A95-457B-90EC-566DBA89D501}" type="pres">
      <dgm:prSet presAssocID="{0EFAC6FA-70B1-455A-A465-94DC1C1E1242}" presName="parTx" presStyleLbl="revTx" presStyleIdx="2" presStyleCnt="6">
        <dgm:presLayoutVars>
          <dgm:chMax val="0"/>
          <dgm:chPref val="0"/>
        </dgm:presLayoutVars>
      </dgm:prSet>
      <dgm:spPr/>
    </dgm:pt>
    <dgm:pt modelId="{04EAC5CE-B953-4455-B235-3A3293AA870A}" type="pres">
      <dgm:prSet presAssocID="{9721AAC0-BD6E-43A0-8CEF-7FAE4BEA7218}" presName="sibTrans" presStyleCnt="0"/>
      <dgm:spPr/>
    </dgm:pt>
    <dgm:pt modelId="{469C9EA9-7694-4465-94ED-B44F0A13032C}" type="pres">
      <dgm:prSet presAssocID="{AA9B8612-673E-42BC-BA58-A7AB57083F30}" presName="compNode" presStyleCnt="0"/>
      <dgm:spPr/>
    </dgm:pt>
    <dgm:pt modelId="{50025999-E814-4F98-BC81-E9158D277752}" type="pres">
      <dgm:prSet presAssocID="{AA9B8612-673E-42BC-BA58-A7AB57083F30}" presName="bgRect" presStyleLbl="bgShp" presStyleIdx="3" presStyleCnt="6"/>
      <dgm:spPr/>
    </dgm:pt>
    <dgm:pt modelId="{19DCD7B4-C1D4-4627-97C0-3B05CD2B6553}" type="pres">
      <dgm:prSet presAssocID="{AA9B8612-673E-42BC-BA58-A7AB57083F3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A6FC7E86-82EF-44B4-B1C9-22C8B1815813}" type="pres">
      <dgm:prSet presAssocID="{AA9B8612-673E-42BC-BA58-A7AB57083F30}" presName="spaceRect" presStyleCnt="0"/>
      <dgm:spPr/>
    </dgm:pt>
    <dgm:pt modelId="{4D7471A7-F3F6-45A1-BE53-4CA1BD28E3AA}" type="pres">
      <dgm:prSet presAssocID="{AA9B8612-673E-42BC-BA58-A7AB57083F30}" presName="parTx" presStyleLbl="revTx" presStyleIdx="3" presStyleCnt="6">
        <dgm:presLayoutVars>
          <dgm:chMax val="0"/>
          <dgm:chPref val="0"/>
        </dgm:presLayoutVars>
      </dgm:prSet>
      <dgm:spPr/>
    </dgm:pt>
    <dgm:pt modelId="{4E47D1C3-BE83-4608-9D59-2EE69CBC1820}" type="pres">
      <dgm:prSet presAssocID="{A268045D-616E-40D2-A528-28C7766C31FA}" presName="sibTrans" presStyleCnt="0"/>
      <dgm:spPr/>
    </dgm:pt>
    <dgm:pt modelId="{D7CC61D2-BBF4-42DC-8EA3-8A8433CC5A82}" type="pres">
      <dgm:prSet presAssocID="{9AC9CF79-59FC-421D-B678-F23F0CE82DDA}" presName="compNode" presStyleCnt="0"/>
      <dgm:spPr/>
    </dgm:pt>
    <dgm:pt modelId="{5863F568-3064-483D-B663-9F5628C608B5}" type="pres">
      <dgm:prSet presAssocID="{9AC9CF79-59FC-421D-B678-F23F0CE82DDA}" presName="bgRect" presStyleLbl="bgShp" presStyleIdx="4" presStyleCnt="6"/>
      <dgm:spPr/>
    </dgm:pt>
    <dgm:pt modelId="{8CEE6772-BAC9-4377-9FDA-6EBB80178E41}" type="pres">
      <dgm:prSet presAssocID="{9AC9CF79-59FC-421D-B678-F23F0CE82DD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C4938AC0-4486-4B98-8415-F206B8E044F3}" type="pres">
      <dgm:prSet presAssocID="{9AC9CF79-59FC-421D-B678-F23F0CE82DDA}" presName="spaceRect" presStyleCnt="0"/>
      <dgm:spPr/>
    </dgm:pt>
    <dgm:pt modelId="{8868E6B6-7AB7-4CE4-9F54-77B1936CE9CD}" type="pres">
      <dgm:prSet presAssocID="{9AC9CF79-59FC-421D-B678-F23F0CE82DDA}" presName="parTx" presStyleLbl="revTx" presStyleIdx="4" presStyleCnt="6">
        <dgm:presLayoutVars>
          <dgm:chMax val="0"/>
          <dgm:chPref val="0"/>
        </dgm:presLayoutVars>
      </dgm:prSet>
      <dgm:spPr/>
    </dgm:pt>
    <dgm:pt modelId="{A3FC5D8B-B596-4864-ADB8-CCB0B17DB36F}" type="pres">
      <dgm:prSet presAssocID="{E60F4761-1480-45A9-8CAD-ECAEB7041CEE}" presName="sibTrans" presStyleCnt="0"/>
      <dgm:spPr/>
    </dgm:pt>
    <dgm:pt modelId="{CB31B419-0664-416C-BD60-2754232DDB08}" type="pres">
      <dgm:prSet presAssocID="{C853CC65-48E6-483B-A249-B879D1448624}" presName="compNode" presStyleCnt="0"/>
      <dgm:spPr/>
    </dgm:pt>
    <dgm:pt modelId="{6F673999-A484-4BBD-83BF-0759806BE23A}" type="pres">
      <dgm:prSet presAssocID="{C853CC65-48E6-483B-A249-B879D1448624}" presName="bgRect" presStyleLbl="bgShp" presStyleIdx="5" presStyleCnt="6"/>
      <dgm:spPr/>
    </dgm:pt>
    <dgm:pt modelId="{BE5A0C82-0BAD-4A69-B0F1-A1FFDDBACAFF}" type="pres">
      <dgm:prSet presAssocID="{C853CC65-48E6-483B-A249-B879D144862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1"/>
        </a:ext>
      </dgm:extLst>
    </dgm:pt>
    <dgm:pt modelId="{314D12BF-6F62-4992-9D9B-20AEE5811C72}" type="pres">
      <dgm:prSet presAssocID="{C853CC65-48E6-483B-A249-B879D1448624}" presName="spaceRect" presStyleCnt="0"/>
      <dgm:spPr/>
    </dgm:pt>
    <dgm:pt modelId="{8DE60507-9A8A-4630-B79F-476E97884BA0}" type="pres">
      <dgm:prSet presAssocID="{C853CC65-48E6-483B-A249-B879D144862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C4F6C08-27DA-489D-BE27-276EE18D8E7A}" type="presOf" srcId="{C853CC65-48E6-483B-A249-B879D1448624}" destId="{8DE60507-9A8A-4630-B79F-476E97884BA0}" srcOrd="0" destOrd="0" presId="urn:microsoft.com/office/officeart/2018/2/layout/IconVerticalSolidList"/>
    <dgm:cxn modelId="{8C8C2716-D345-4ECB-8C3A-40AEA81907F1}" type="presOf" srcId="{9AC9CF79-59FC-421D-B678-F23F0CE82DDA}" destId="{8868E6B6-7AB7-4CE4-9F54-77B1936CE9CD}" srcOrd="0" destOrd="0" presId="urn:microsoft.com/office/officeart/2018/2/layout/IconVerticalSolidList"/>
    <dgm:cxn modelId="{5BE0A527-FA1D-48DC-87AF-18607F7DB7EC}" type="presOf" srcId="{3583F345-E731-4EEF-BB8F-F1166842C339}" destId="{5E1A62C1-13E4-4358-A0FA-64F678C91B73}" srcOrd="0" destOrd="0" presId="urn:microsoft.com/office/officeart/2018/2/layout/IconVerticalSolidList"/>
    <dgm:cxn modelId="{E9FFB45F-F3C2-4627-BCF0-7DB362E2BC85}" srcId="{8DFC1935-6642-47F2-8A6A-ACF008295CA1}" destId="{9AC9CF79-59FC-421D-B678-F23F0CE82DDA}" srcOrd="4" destOrd="0" parTransId="{FF49C0A9-A5F1-4174-BB1D-6E7965429869}" sibTransId="{E60F4761-1480-45A9-8CAD-ECAEB7041CEE}"/>
    <dgm:cxn modelId="{136B2D44-E431-497D-B218-BA97824D6E36}" srcId="{8DFC1935-6642-47F2-8A6A-ACF008295CA1}" destId="{3583F345-E731-4EEF-BB8F-F1166842C339}" srcOrd="1" destOrd="0" parTransId="{12479710-1567-4E00-909C-2691B1B736CD}" sibTransId="{E2C831E6-29AE-4017-9B51-60EAD17B0582}"/>
    <dgm:cxn modelId="{DBCB1849-CC23-4778-9C2F-E3EBEB6B5DD9}" type="presOf" srcId="{0EFAC6FA-70B1-455A-A465-94DC1C1E1242}" destId="{5049DCE8-8A95-457B-90EC-566DBA89D501}" srcOrd="0" destOrd="0" presId="urn:microsoft.com/office/officeart/2018/2/layout/IconVerticalSolidList"/>
    <dgm:cxn modelId="{654D0E4D-BABF-4121-923E-994DAC4FF664}" srcId="{8DFC1935-6642-47F2-8A6A-ACF008295CA1}" destId="{C853CC65-48E6-483B-A249-B879D1448624}" srcOrd="5" destOrd="0" parTransId="{A957DEB7-5224-4A29-99D7-B2147E9CA5E7}" sibTransId="{431F5C37-1720-488C-AF30-8836519A6578}"/>
    <dgm:cxn modelId="{8721727E-C862-4FB6-9D87-BAE9CC8B75CA}" srcId="{8DFC1935-6642-47F2-8A6A-ACF008295CA1}" destId="{A30F89A0-29B4-4A3D-9C21-1C3981EA1421}" srcOrd="0" destOrd="0" parTransId="{6B0494D2-60D9-4152-91A0-13C904EE401F}" sibTransId="{3A40C738-25A4-4A12-9704-B026909F455C}"/>
    <dgm:cxn modelId="{AD04BC7F-18DF-4B1B-8B3F-3C7836FFEC93}" type="presOf" srcId="{A30F89A0-29B4-4A3D-9C21-1C3981EA1421}" destId="{BF181208-0A20-4E67-8AB5-2931DE1BF93D}" srcOrd="0" destOrd="0" presId="urn:microsoft.com/office/officeart/2018/2/layout/IconVerticalSolidList"/>
    <dgm:cxn modelId="{D2E5BF8D-109E-4058-A363-EDDDBDA61B1C}" srcId="{8DFC1935-6642-47F2-8A6A-ACF008295CA1}" destId="{AA9B8612-673E-42BC-BA58-A7AB57083F30}" srcOrd="3" destOrd="0" parTransId="{BB64936F-4664-467E-A7AE-D862A2D1498B}" sibTransId="{A268045D-616E-40D2-A528-28C7766C31FA}"/>
    <dgm:cxn modelId="{542836B7-AA20-4042-B89A-51D6C7618925}" srcId="{8DFC1935-6642-47F2-8A6A-ACF008295CA1}" destId="{0EFAC6FA-70B1-455A-A465-94DC1C1E1242}" srcOrd="2" destOrd="0" parTransId="{910E4B40-FC5D-4076-8A5B-98FB604CAFFF}" sibTransId="{9721AAC0-BD6E-43A0-8CEF-7FAE4BEA7218}"/>
    <dgm:cxn modelId="{B889CEE6-1E19-4BF3-A678-BF4313F3C475}" type="presOf" srcId="{8DFC1935-6642-47F2-8A6A-ACF008295CA1}" destId="{EF7B77E6-0B6F-4981-B892-4F49F2BD795D}" srcOrd="0" destOrd="0" presId="urn:microsoft.com/office/officeart/2018/2/layout/IconVerticalSolidList"/>
    <dgm:cxn modelId="{C65F91FB-0B61-4556-AFB9-A9E7F2F0DABB}" type="presOf" srcId="{AA9B8612-673E-42BC-BA58-A7AB57083F30}" destId="{4D7471A7-F3F6-45A1-BE53-4CA1BD28E3AA}" srcOrd="0" destOrd="0" presId="urn:microsoft.com/office/officeart/2018/2/layout/IconVerticalSolidList"/>
    <dgm:cxn modelId="{A8AE7591-287E-4159-A991-E4855656AB61}" type="presParOf" srcId="{EF7B77E6-0B6F-4981-B892-4F49F2BD795D}" destId="{0BF3E54A-E98D-4105-9D54-686EF46809F2}" srcOrd="0" destOrd="0" presId="urn:microsoft.com/office/officeart/2018/2/layout/IconVerticalSolidList"/>
    <dgm:cxn modelId="{09EF5041-DC71-4787-B124-40EE35484A3E}" type="presParOf" srcId="{0BF3E54A-E98D-4105-9D54-686EF46809F2}" destId="{BEBBAB07-0AD7-4C76-8EE1-2CC050D3C61A}" srcOrd="0" destOrd="0" presId="urn:microsoft.com/office/officeart/2018/2/layout/IconVerticalSolidList"/>
    <dgm:cxn modelId="{448A1E65-E59A-4CAE-B502-676A8A192855}" type="presParOf" srcId="{0BF3E54A-E98D-4105-9D54-686EF46809F2}" destId="{CEFC1C98-DBD1-4AE9-B1C4-3D86EA97E801}" srcOrd="1" destOrd="0" presId="urn:microsoft.com/office/officeart/2018/2/layout/IconVerticalSolidList"/>
    <dgm:cxn modelId="{26F7CA20-5A3B-4DFC-908B-9A7D37CA8825}" type="presParOf" srcId="{0BF3E54A-E98D-4105-9D54-686EF46809F2}" destId="{319F8A8A-B8A0-43EB-A25A-193744DBDA0D}" srcOrd="2" destOrd="0" presId="urn:microsoft.com/office/officeart/2018/2/layout/IconVerticalSolidList"/>
    <dgm:cxn modelId="{5AB464CA-45A0-49BD-93D7-D78FC77847CF}" type="presParOf" srcId="{0BF3E54A-E98D-4105-9D54-686EF46809F2}" destId="{BF181208-0A20-4E67-8AB5-2931DE1BF93D}" srcOrd="3" destOrd="0" presId="urn:microsoft.com/office/officeart/2018/2/layout/IconVerticalSolidList"/>
    <dgm:cxn modelId="{D430CBA9-BB51-477A-998C-BCEC4E38E917}" type="presParOf" srcId="{EF7B77E6-0B6F-4981-B892-4F49F2BD795D}" destId="{7452D8F7-5967-4014-928A-777CDD88E9C1}" srcOrd="1" destOrd="0" presId="urn:microsoft.com/office/officeart/2018/2/layout/IconVerticalSolidList"/>
    <dgm:cxn modelId="{AB3696C1-92C7-464E-80B8-413A6D97980A}" type="presParOf" srcId="{EF7B77E6-0B6F-4981-B892-4F49F2BD795D}" destId="{901B9AAD-E261-474D-9BE7-73265777E881}" srcOrd="2" destOrd="0" presId="urn:microsoft.com/office/officeart/2018/2/layout/IconVerticalSolidList"/>
    <dgm:cxn modelId="{1CAF16B3-489F-47CE-9C1C-7D8017394D3D}" type="presParOf" srcId="{901B9AAD-E261-474D-9BE7-73265777E881}" destId="{64DDBE44-8CF9-4A67-84A0-F788FDCF7FBF}" srcOrd="0" destOrd="0" presId="urn:microsoft.com/office/officeart/2018/2/layout/IconVerticalSolidList"/>
    <dgm:cxn modelId="{0B16160C-DEC6-4AFD-9538-9DC614CAC9B1}" type="presParOf" srcId="{901B9AAD-E261-474D-9BE7-73265777E881}" destId="{C084CFEC-BCFF-458F-B1FE-4A2F88035C4D}" srcOrd="1" destOrd="0" presId="urn:microsoft.com/office/officeart/2018/2/layout/IconVerticalSolidList"/>
    <dgm:cxn modelId="{39E0B641-93F3-424E-8AFF-DEF3E7551328}" type="presParOf" srcId="{901B9AAD-E261-474D-9BE7-73265777E881}" destId="{84A5C0E6-37ED-4C18-A112-5347546E9D48}" srcOrd="2" destOrd="0" presId="urn:microsoft.com/office/officeart/2018/2/layout/IconVerticalSolidList"/>
    <dgm:cxn modelId="{9B3E0BB0-F60E-404A-A377-15DDE912DFEF}" type="presParOf" srcId="{901B9AAD-E261-474D-9BE7-73265777E881}" destId="{5E1A62C1-13E4-4358-A0FA-64F678C91B73}" srcOrd="3" destOrd="0" presId="urn:microsoft.com/office/officeart/2018/2/layout/IconVerticalSolidList"/>
    <dgm:cxn modelId="{1D19B23E-C12E-4360-8F7F-5B4453A8C705}" type="presParOf" srcId="{EF7B77E6-0B6F-4981-B892-4F49F2BD795D}" destId="{8897CF43-B07C-4E6D-8FF9-054365B206DC}" srcOrd="3" destOrd="0" presId="urn:microsoft.com/office/officeart/2018/2/layout/IconVerticalSolidList"/>
    <dgm:cxn modelId="{47D5E8F8-40A9-4450-875A-7558F81439D9}" type="presParOf" srcId="{EF7B77E6-0B6F-4981-B892-4F49F2BD795D}" destId="{2EA3F163-9F8B-4D2E-90DF-2F95DEF75B39}" srcOrd="4" destOrd="0" presId="urn:microsoft.com/office/officeart/2018/2/layout/IconVerticalSolidList"/>
    <dgm:cxn modelId="{A85C13B0-D4D6-43B3-B65E-347A7E139119}" type="presParOf" srcId="{2EA3F163-9F8B-4D2E-90DF-2F95DEF75B39}" destId="{A0A1AB0E-D85A-44FE-9E03-0BB074EC8ADF}" srcOrd="0" destOrd="0" presId="urn:microsoft.com/office/officeart/2018/2/layout/IconVerticalSolidList"/>
    <dgm:cxn modelId="{4310DBFA-AFF5-4D62-8445-C24B7F28904A}" type="presParOf" srcId="{2EA3F163-9F8B-4D2E-90DF-2F95DEF75B39}" destId="{2914211C-E082-40ED-86C8-99ED9A707E08}" srcOrd="1" destOrd="0" presId="urn:microsoft.com/office/officeart/2018/2/layout/IconVerticalSolidList"/>
    <dgm:cxn modelId="{7CAF2D7A-45D9-480C-B73C-D5BF727CB3D7}" type="presParOf" srcId="{2EA3F163-9F8B-4D2E-90DF-2F95DEF75B39}" destId="{FBD21919-0E90-4665-896E-5F6677B398BE}" srcOrd="2" destOrd="0" presId="urn:microsoft.com/office/officeart/2018/2/layout/IconVerticalSolidList"/>
    <dgm:cxn modelId="{66772FB5-2B47-42B3-9CC7-FF1C1BD67B86}" type="presParOf" srcId="{2EA3F163-9F8B-4D2E-90DF-2F95DEF75B39}" destId="{5049DCE8-8A95-457B-90EC-566DBA89D501}" srcOrd="3" destOrd="0" presId="urn:microsoft.com/office/officeart/2018/2/layout/IconVerticalSolidList"/>
    <dgm:cxn modelId="{BA4B5283-D7D0-4F0D-8157-40FE59AAD15C}" type="presParOf" srcId="{EF7B77E6-0B6F-4981-B892-4F49F2BD795D}" destId="{04EAC5CE-B953-4455-B235-3A3293AA870A}" srcOrd="5" destOrd="0" presId="urn:microsoft.com/office/officeart/2018/2/layout/IconVerticalSolidList"/>
    <dgm:cxn modelId="{100B9A46-8582-48EB-8525-49B299F3465D}" type="presParOf" srcId="{EF7B77E6-0B6F-4981-B892-4F49F2BD795D}" destId="{469C9EA9-7694-4465-94ED-B44F0A13032C}" srcOrd="6" destOrd="0" presId="urn:microsoft.com/office/officeart/2018/2/layout/IconVerticalSolidList"/>
    <dgm:cxn modelId="{09E2EEC0-8C49-4455-B4C3-4952B25E2C35}" type="presParOf" srcId="{469C9EA9-7694-4465-94ED-B44F0A13032C}" destId="{50025999-E814-4F98-BC81-E9158D277752}" srcOrd="0" destOrd="0" presId="urn:microsoft.com/office/officeart/2018/2/layout/IconVerticalSolidList"/>
    <dgm:cxn modelId="{903FB963-9BAE-4845-815E-10E89065B325}" type="presParOf" srcId="{469C9EA9-7694-4465-94ED-B44F0A13032C}" destId="{19DCD7B4-C1D4-4627-97C0-3B05CD2B6553}" srcOrd="1" destOrd="0" presId="urn:microsoft.com/office/officeart/2018/2/layout/IconVerticalSolidList"/>
    <dgm:cxn modelId="{56AB039D-E224-453C-A2B4-1C45FB29553B}" type="presParOf" srcId="{469C9EA9-7694-4465-94ED-B44F0A13032C}" destId="{A6FC7E86-82EF-44B4-B1C9-22C8B1815813}" srcOrd="2" destOrd="0" presId="urn:microsoft.com/office/officeart/2018/2/layout/IconVerticalSolidList"/>
    <dgm:cxn modelId="{42EE77D6-1B83-4014-A64E-8ED22F4B751B}" type="presParOf" srcId="{469C9EA9-7694-4465-94ED-B44F0A13032C}" destId="{4D7471A7-F3F6-45A1-BE53-4CA1BD28E3AA}" srcOrd="3" destOrd="0" presId="urn:microsoft.com/office/officeart/2018/2/layout/IconVerticalSolidList"/>
    <dgm:cxn modelId="{5F52B170-7352-40F3-A04E-B4E100FBFCE4}" type="presParOf" srcId="{EF7B77E6-0B6F-4981-B892-4F49F2BD795D}" destId="{4E47D1C3-BE83-4608-9D59-2EE69CBC1820}" srcOrd="7" destOrd="0" presId="urn:microsoft.com/office/officeart/2018/2/layout/IconVerticalSolidList"/>
    <dgm:cxn modelId="{86B17817-5DA1-408E-A1F8-6F1D3ADD20A5}" type="presParOf" srcId="{EF7B77E6-0B6F-4981-B892-4F49F2BD795D}" destId="{D7CC61D2-BBF4-42DC-8EA3-8A8433CC5A82}" srcOrd="8" destOrd="0" presId="urn:microsoft.com/office/officeart/2018/2/layout/IconVerticalSolidList"/>
    <dgm:cxn modelId="{F6308BFB-EEF6-4AA5-A3A2-9E713E013A88}" type="presParOf" srcId="{D7CC61D2-BBF4-42DC-8EA3-8A8433CC5A82}" destId="{5863F568-3064-483D-B663-9F5628C608B5}" srcOrd="0" destOrd="0" presId="urn:microsoft.com/office/officeart/2018/2/layout/IconVerticalSolidList"/>
    <dgm:cxn modelId="{F2E0D745-BA70-4B00-ACBD-8A547CB069E2}" type="presParOf" srcId="{D7CC61D2-BBF4-42DC-8EA3-8A8433CC5A82}" destId="{8CEE6772-BAC9-4377-9FDA-6EBB80178E41}" srcOrd="1" destOrd="0" presId="urn:microsoft.com/office/officeart/2018/2/layout/IconVerticalSolidList"/>
    <dgm:cxn modelId="{042BFF9D-FA62-4F43-AB8E-01C570E5C72F}" type="presParOf" srcId="{D7CC61D2-BBF4-42DC-8EA3-8A8433CC5A82}" destId="{C4938AC0-4486-4B98-8415-F206B8E044F3}" srcOrd="2" destOrd="0" presId="urn:microsoft.com/office/officeart/2018/2/layout/IconVerticalSolidList"/>
    <dgm:cxn modelId="{E1FA763D-BC28-428F-BFA7-187842FB4D03}" type="presParOf" srcId="{D7CC61D2-BBF4-42DC-8EA3-8A8433CC5A82}" destId="{8868E6B6-7AB7-4CE4-9F54-77B1936CE9CD}" srcOrd="3" destOrd="0" presId="urn:microsoft.com/office/officeart/2018/2/layout/IconVerticalSolidList"/>
    <dgm:cxn modelId="{A03CFF66-E853-4B9C-BC47-443E6362A477}" type="presParOf" srcId="{EF7B77E6-0B6F-4981-B892-4F49F2BD795D}" destId="{A3FC5D8B-B596-4864-ADB8-CCB0B17DB36F}" srcOrd="9" destOrd="0" presId="urn:microsoft.com/office/officeart/2018/2/layout/IconVerticalSolidList"/>
    <dgm:cxn modelId="{F3ACCD22-5DCC-4481-9445-C585106D68F1}" type="presParOf" srcId="{EF7B77E6-0B6F-4981-B892-4F49F2BD795D}" destId="{CB31B419-0664-416C-BD60-2754232DDB08}" srcOrd="10" destOrd="0" presId="urn:microsoft.com/office/officeart/2018/2/layout/IconVerticalSolidList"/>
    <dgm:cxn modelId="{66ADEAFD-C937-4522-9464-A404C7EDE0C1}" type="presParOf" srcId="{CB31B419-0664-416C-BD60-2754232DDB08}" destId="{6F673999-A484-4BBD-83BF-0759806BE23A}" srcOrd="0" destOrd="0" presId="urn:microsoft.com/office/officeart/2018/2/layout/IconVerticalSolidList"/>
    <dgm:cxn modelId="{AA6FE081-FE7D-40B2-AD05-F15E1C5A94B3}" type="presParOf" srcId="{CB31B419-0664-416C-BD60-2754232DDB08}" destId="{BE5A0C82-0BAD-4A69-B0F1-A1FFDDBACAFF}" srcOrd="1" destOrd="0" presId="urn:microsoft.com/office/officeart/2018/2/layout/IconVerticalSolidList"/>
    <dgm:cxn modelId="{D635E7F7-1083-4F1E-8F8F-6D697A42C4AA}" type="presParOf" srcId="{CB31B419-0664-416C-BD60-2754232DDB08}" destId="{314D12BF-6F62-4992-9D9B-20AEE5811C72}" srcOrd="2" destOrd="0" presId="urn:microsoft.com/office/officeart/2018/2/layout/IconVerticalSolidList"/>
    <dgm:cxn modelId="{5F88C65D-FC9F-4983-9A28-FB040E1F4685}" type="presParOf" srcId="{CB31B419-0664-416C-BD60-2754232DDB08}" destId="{8DE60507-9A8A-4630-B79F-476E97884B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7B367E-1866-4E5F-A699-CFDCEC6147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CD0DA20-0EC8-4B2B-9C3A-F4B59B2BD286}">
      <dgm:prSet/>
      <dgm:spPr/>
      <dgm:t>
        <a:bodyPr/>
        <a:lstStyle/>
        <a:p>
          <a:r>
            <a:rPr lang="en-US"/>
            <a:t>Talk to someone who will listen without criticism and keep what you say confidential</a:t>
          </a:r>
        </a:p>
      </dgm:t>
    </dgm:pt>
    <dgm:pt modelId="{890AAFFC-562B-44C2-A3B2-B614B567AC21}" type="parTrans" cxnId="{DB25F1DD-1FED-4DE1-A259-1DBA281A082D}">
      <dgm:prSet/>
      <dgm:spPr/>
      <dgm:t>
        <a:bodyPr/>
        <a:lstStyle/>
        <a:p>
          <a:endParaRPr lang="en-US"/>
        </a:p>
      </dgm:t>
    </dgm:pt>
    <dgm:pt modelId="{2283B46B-446B-40F7-BE58-EE81693A32BB}" type="sibTrans" cxnId="{DB25F1DD-1FED-4DE1-A259-1DBA281A082D}">
      <dgm:prSet/>
      <dgm:spPr/>
      <dgm:t>
        <a:bodyPr/>
        <a:lstStyle/>
        <a:p>
          <a:endParaRPr lang="en-US"/>
        </a:p>
      </dgm:t>
    </dgm:pt>
    <dgm:pt modelId="{5E214C7D-59A5-4073-B40D-2B0E0AE257A4}">
      <dgm:prSet/>
      <dgm:spPr/>
      <dgm:t>
        <a:bodyPr/>
        <a:lstStyle/>
        <a:p>
          <a:r>
            <a:rPr lang="en-US"/>
            <a:t>Help you to look at situations from different perspectives</a:t>
          </a:r>
        </a:p>
      </dgm:t>
    </dgm:pt>
    <dgm:pt modelId="{1A309AFE-1485-4EDA-A80D-D859BA297215}" type="parTrans" cxnId="{7C2BC228-118D-4F5F-A8F9-6283E3D3D3A9}">
      <dgm:prSet/>
      <dgm:spPr/>
      <dgm:t>
        <a:bodyPr/>
        <a:lstStyle/>
        <a:p>
          <a:endParaRPr lang="en-US"/>
        </a:p>
      </dgm:t>
    </dgm:pt>
    <dgm:pt modelId="{01DE1BED-2EC2-4457-BF82-90D310FA270D}" type="sibTrans" cxnId="{7C2BC228-118D-4F5F-A8F9-6283E3D3D3A9}">
      <dgm:prSet/>
      <dgm:spPr/>
      <dgm:t>
        <a:bodyPr/>
        <a:lstStyle/>
        <a:p>
          <a:endParaRPr lang="en-US"/>
        </a:p>
      </dgm:t>
    </dgm:pt>
    <dgm:pt modelId="{2D9F4C25-B84F-44C8-9551-5BDAACB98CDB}">
      <dgm:prSet/>
      <dgm:spPr/>
      <dgm:t>
        <a:bodyPr/>
        <a:lstStyle/>
        <a:p>
          <a:r>
            <a:rPr lang="en-US"/>
            <a:t>It is more than talking to a friend – the time is all yours</a:t>
          </a:r>
        </a:p>
      </dgm:t>
    </dgm:pt>
    <dgm:pt modelId="{EDA72F60-01C1-4361-B90D-50798CAC1C60}" type="parTrans" cxnId="{C5096E29-0B60-4A72-A659-224CCF425540}">
      <dgm:prSet/>
      <dgm:spPr/>
      <dgm:t>
        <a:bodyPr/>
        <a:lstStyle/>
        <a:p>
          <a:endParaRPr lang="en-US"/>
        </a:p>
      </dgm:t>
    </dgm:pt>
    <dgm:pt modelId="{F6E380F8-37BA-4316-AB07-483A7C082A70}" type="sibTrans" cxnId="{C5096E29-0B60-4A72-A659-224CCF425540}">
      <dgm:prSet/>
      <dgm:spPr/>
      <dgm:t>
        <a:bodyPr/>
        <a:lstStyle/>
        <a:p>
          <a:endParaRPr lang="en-US"/>
        </a:p>
      </dgm:t>
    </dgm:pt>
    <dgm:pt modelId="{BAECD2DA-B1F2-4186-B3AF-77495780529D}" type="pres">
      <dgm:prSet presAssocID="{C97B367E-1866-4E5F-A699-CFDCEC614748}" presName="root" presStyleCnt="0">
        <dgm:presLayoutVars>
          <dgm:dir/>
          <dgm:resizeHandles val="exact"/>
        </dgm:presLayoutVars>
      </dgm:prSet>
      <dgm:spPr/>
    </dgm:pt>
    <dgm:pt modelId="{B1B73DE9-70F7-4979-918D-9F73B641086E}" type="pres">
      <dgm:prSet presAssocID="{2CD0DA20-0EC8-4B2B-9C3A-F4B59B2BD286}" presName="compNode" presStyleCnt="0"/>
      <dgm:spPr/>
    </dgm:pt>
    <dgm:pt modelId="{70345FAF-ACB0-4AEF-B579-5B794B8769A9}" type="pres">
      <dgm:prSet presAssocID="{2CD0DA20-0EC8-4B2B-9C3A-F4B59B2BD286}" presName="bgRect" presStyleLbl="bgShp" presStyleIdx="0" presStyleCnt="3"/>
      <dgm:spPr/>
    </dgm:pt>
    <dgm:pt modelId="{12CF8A33-3CC3-4ED7-89A1-FE4FD54514E6}" type="pres">
      <dgm:prSet presAssocID="{2CD0DA20-0EC8-4B2B-9C3A-F4B59B2BD2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0281BF7A-3DB6-4E77-9D1B-ED4612218449}" type="pres">
      <dgm:prSet presAssocID="{2CD0DA20-0EC8-4B2B-9C3A-F4B59B2BD286}" presName="spaceRect" presStyleCnt="0"/>
      <dgm:spPr/>
    </dgm:pt>
    <dgm:pt modelId="{6ABBA3A3-81FA-4714-A556-78E7C039290F}" type="pres">
      <dgm:prSet presAssocID="{2CD0DA20-0EC8-4B2B-9C3A-F4B59B2BD286}" presName="parTx" presStyleLbl="revTx" presStyleIdx="0" presStyleCnt="3">
        <dgm:presLayoutVars>
          <dgm:chMax val="0"/>
          <dgm:chPref val="0"/>
        </dgm:presLayoutVars>
      </dgm:prSet>
      <dgm:spPr/>
    </dgm:pt>
    <dgm:pt modelId="{082969CC-C9FB-4FBA-BA57-4426312C445B}" type="pres">
      <dgm:prSet presAssocID="{2283B46B-446B-40F7-BE58-EE81693A32BB}" presName="sibTrans" presStyleCnt="0"/>
      <dgm:spPr/>
    </dgm:pt>
    <dgm:pt modelId="{E7FBD8D2-CD9F-44B0-8345-D6BC2B11BD70}" type="pres">
      <dgm:prSet presAssocID="{5E214C7D-59A5-4073-B40D-2B0E0AE257A4}" presName="compNode" presStyleCnt="0"/>
      <dgm:spPr/>
    </dgm:pt>
    <dgm:pt modelId="{B61AFB72-7FA2-4869-908B-23D306B182E6}" type="pres">
      <dgm:prSet presAssocID="{5E214C7D-59A5-4073-B40D-2B0E0AE257A4}" presName="bgRect" presStyleLbl="bgShp" presStyleIdx="1" presStyleCnt="3"/>
      <dgm:spPr/>
    </dgm:pt>
    <dgm:pt modelId="{C02A8BDA-00D0-4C5B-A9A4-512CDD738C3C}" type="pres">
      <dgm:prSet presAssocID="{5E214C7D-59A5-4073-B40D-2B0E0AE257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9BE2B3B-D2F7-401A-ABBF-438361DAD05B}" type="pres">
      <dgm:prSet presAssocID="{5E214C7D-59A5-4073-B40D-2B0E0AE257A4}" presName="spaceRect" presStyleCnt="0"/>
      <dgm:spPr/>
    </dgm:pt>
    <dgm:pt modelId="{94C2690A-3610-4B3F-BF8A-D745864989BC}" type="pres">
      <dgm:prSet presAssocID="{5E214C7D-59A5-4073-B40D-2B0E0AE257A4}" presName="parTx" presStyleLbl="revTx" presStyleIdx="1" presStyleCnt="3">
        <dgm:presLayoutVars>
          <dgm:chMax val="0"/>
          <dgm:chPref val="0"/>
        </dgm:presLayoutVars>
      </dgm:prSet>
      <dgm:spPr/>
    </dgm:pt>
    <dgm:pt modelId="{FC57B652-6DEC-48DC-8CD3-807EB9D6E67A}" type="pres">
      <dgm:prSet presAssocID="{01DE1BED-2EC2-4457-BF82-90D310FA270D}" presName="sibTrans" presStyleCnt="0"/>
      <dgm:spPr/>
    </dgm:pt>
    <dgm:pt modelId="{2E4CFBD1-9EEF-4280-8277-9EC6537568F1}" type="pres">
      <dgm:prSet presAssocID="{2D9F4C25-B84F-44C8-9551-5BDAACB98CDB}" presName="compNode" presStyleCnt="0"/>
      <dgm:spPr/>
    </dgm:pt>
    <dgm:pt modelId="{60A03F3F-B252-47C9-9F44-7011A58063D1}" type="pres">
      <dgm:prSet presAssocID="{2D9F4C25-B84F-44C8-9551-5BDAACB98CDB}" presName="bgRect" presStyleLbl="bgShp" presStyleIdx="2" presStyleCnt="3"/>
      <dgm:spPr/>
    </dgm:pt>
    <dgm:pt modelId="{EA1E1A8A-FEC5-419C-9B3B-610B3EAD8348}" type="pres">
      <dgm:prSet presAssocID="{2D9F4C25-B84F-44C8-9551-5BDAACB98C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6847EB4-6933-45E2-8632-44C3C058FA7A}" type="pres">
      <dgm:prSet presAssocID="{2D9F4C25-B84F-44C8-9551-5BDAACB98CDB}" presName="spaceRect" presStyleCnt="0"/>
      <dgm:spPr/>
    </dgm:pt>
    <dgm:pt modelId="{50651AA2-126C-4F64-B1BD-76FE5AD7116A}" type="pres">
      <dgm:prSet presAssocID="{2D9F4C25-B84F-44C8-9551-5BDAACB98C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C2BC228-118D-4F5F-A8F9-6283E3D3D3A9}" srcId="{C97B367E-1866-4E5F-A699-CFDCEC614748}" destId="{5E214C7D-59A5-4073-B40D-2B0E0AE257A4}" srcOrd="1" destOrd="0" parTransId="{1A309AFE-1485-4EDA-A80D-D859BA297215}" sibTransId="{01DE1BED-2EC2-4457-BF82-90D310FA270D}"/>
    <dgm:cxn modelId="{C5096E29-0B60-4A72-A659-224CCF425540}" srcId="{C97B367E-1866-4E5F-A699-CFDCEC614748}" destId="{2D9F4C25-B84F-44C8-9551-5BDAACB98CDB}" srcOrd="2" destOrd="0" parTransId="{EDA72F60-01C1-4361-B90D-50798CAC1C60}" sibTransId="{F6E380F8-37BA-4316-AB07-483A7C082A70}"/>
    <dgm:cxn modelId="{5F2B6B2A-47B3-4D12-B064-8C27E622CE07}" type="presOf" srcId="{5E214C7D-59A5-4073-B40D-2B0E0AE257A4}" destId="{94C2690A-3610-4B3F-BF8A-D745864989BC}" srcOrd="0" destOrd="0" presId="urn:microsoft.com/office/officeart/2018/2/layout/IconVerticalSolidList"/>
    <dgm:cxn modelId="{3EBABF7C-26AC-42B0-89BC-6E57FF064E73}" type="presOf" srcId="{C97B367E-1866-4E5F-A699-CFDCEC614748}" destId="{BAECD2DA-B1F2-4186-B3AF-77495780529D}" srcOrd="0" destOrd="0" presId="urn:microsoft.com/office/officeart/2018/2/layout/IconVerticalSolidList"/>
    <dgm:cxn modelId="{72CADBD8-D1F5-4DF2-BF95-597109482CF0}" type="presOf" srcId="{2CD0DA20-0EC8-4B2B-9C3A-F4B59B2BD286}" destId="{6ABBA3A3-81FA-4714-A556-78E7C039290F}" srcOrd="0" destOrd="0" presId="urn:microsoft.com/office/officeart/2018/2/layout/IconVerticalSolidList"/>
    <dgm:cxn modelId="{DB25F1DD-1FED-4DE1-A259-1DBA281A082D}" srcId="{C97B367E-1866-4E5F-A699-CFDCEC614748}" destId="{2CD0DA20-0EC8-4B2B-9C3A-F4B59B2BD286}" srcOrd="0" destOrd="0" parTransId="{890AAFFC-562B-44C2-A3B2-B614B567AC21}" sibTransId="{2283B46B-446B-40F7-BE58-EE81693A32BB}"/>
    <dgm:cxn modelId="{E212B0E7-8651-4946-8801-DF3758DED6C0}" type="presOf" srcId="{2D9F4C25-B84F-44C8-9551-5BDAACB98CDB}" destId="{50651AA2-126C-4F64-B1BD-76FE5AD7116A}" srcOrd="0" destOrd="0" presId="urn:microsoft.com/office/officeart/2018/2/layout/IconVerticalSolidList"/>
    <dgm:cxn modelId="{16CA9541-4192-4ED8-8EFE-0323F05218DD}" type="presParOf" srcId="{BAECD2DA-B1F2-4186-B3AF-77495780529D}" destId="{B1B73DE9-70F7-4979-918D-9F73B641086E}" srcOrd="0" destOrd="0" presId="urn:microsoft.com/office/officeart/2018/2/layout/IconVerticalSolidList"/>
    <dgm:cxn modelId="{96D0B7B2-B628-4524-ABD3-15F779D80443}" type="presParOf" srcId="{B1B73DE9-70F7-4979-918D-9F73B641086E}" destId="{70345FAF-ACB0-4AEF-B579-5B794B8769A9}" srcOrd="0" destOrd="0" presId="urn:microsoft.com/office/officeart/2018/2/layout/IconVerticalSolidList"/>
    <dgm:cxn modelId="{AC42D8B0-2267-4731-98CB-C5EEE7B37CB5}" type="presParOf" srcId="{B1B73DE9-70F7-4979-918D-9F73B641086E}" destId="{12CF8A33-3CC3-4ED7-89A1-FE4FD54514E6}" srcOrd="1" destOrd="0" presId="urn:microsoft.com/office/officeart/2018/2/layout/IconVerticalSolidList"/>
    <dgm:cxn modelId="{1F572C3C-E8A4-4B43-980F-A33D7393E4F9}" type="presParOf" srcId="{B1B73DE9-70F7-4979-918D-9F73B641086E}" destId="{0281BF7A-3DB6-4E77-9D1B-ED4612218449}" srcOrd="2" destOrd="0" presId="urn:microsoft.com/office/officeart/2018/2/layout/IconVerticalSolidList"/>
    <dgm:cxn modelId="{81C35E9E-46D0-403D-994C-E6D7CDDCB432}" type="presParOf" srcId="{B1B73DE9-70F7-4979-918D-9F73B641086E}" destId="{6ABBA3A3-81FA-4714-A556-78E7C039290F}" srcOrd="3" destOrd="0" presId="urn:microsoft.com/office/officeart/2018/2/layout/IconVerticalSolidList"/>
    <dgm:cxn modelId="{F7865A85-0D52-4000-BF87-B879FA1CDB1F}" type="presParOf" srcId="{BAECD2DA-B1F2-4186-B3AF-77495780529D}" destId="{082969CC-C9FB-4FBA-BA57-4426312C445B}" srcOrd="1" destOrd="0" presId="urn:microsoft.com/office/officeart/2018/2/layout/IconVerticalSolidList"/>
    <dgm:cxn modelId="{52DD4263-F805-4A6F-A6DD-68D1D7B1D8EE}" type="presParOf" srcId="{BAECD2DA-B1F2-4186-B3AF-77495780529D}" destId="{E7FBD8D2-CD9F-44B0-8345-D6BC2B11BD70}" srcOrd="2" destOrd="0" presId="urn:microsoft.com/office/officeart/2018/2/layout/IconVerticalSolidList"/>
    <dgm:cxn modelId="{5909D5A1-A737-4892-A8AF-1A9975AAB01F}" type="presParOf" srcId="{E7FBD8D2-CD9F-44B0-8345-D6BC2B11BD70}" destId="{B61AFB72-7FA2-4869-908B-23D306B182E6}" srcOrd="0" destOrd="0" presId="urn:microsoft.com/office/officeart/2018/2/layout/IconVerticalSolidList"/>
    <dgm:cxn modelId="{6D4FB495-F861-4906-8417-D6E7674F445F}" type="presParOf" srcId="{E7FBD8D2-CD9F-44B0-8345-D6BC2B11BD70}" destId="{C02A8BDA-00D0-4C5B-A9A4-512CDD738C3C}" srcOrd="1" destOrd="0" presId="urn:microsoft.com/office/officeart/2018/2/layout/IconVerticalSolidList"/>
    <dgm:cxn modelId="{29A02385-36F6-49D1-B688-C3230FC572F3}" type="presParOf" srcId="{E7FBD8D2-CD9F-44B0-8345-D6BC2B11BD70}" destId="{09BE2B3B-D2F7-401A-ABBF-438361DAD05B}" srcOrd="2" destOrd="0" presId="urn:microsoft.com/office/officeart/2018/2/layout/IconVerticalSolidList"/>
    <dgm:cxn modelId="{1A39D439-F04A-4656-A25A-8F5F70BF7686}" type="presParOf" srcId="{E7FBD8D2-CD9F-44B0-8345-D6BC2B11BD70}" destId="{94C2690A-3610-4B3F-BF8A-D745864989BC}" srcOrd="3" destOrd="0" presId="urn:microsoft.com/office/officeart/2018/2/layout/IconVerticalSolidList"/>
    <dgm:cxn modelId="{7CF66C58-21C6-4CFB-81CA-D7A404CCF256}" type="presParOf" srcId="{BAECD2DA-B1F2-4186-B3AF-77495780529D}" destId="{FC57B652-6DEC-48DC-8CD3-807EB9D6E67A}" srcOrd="3" destOrd="0" presId="urn:microsoft.com/office/officeart/2018/2/layout/IconVerticalSolidList"/>
    <dgm:cxn modelId="{E70EAA0A-C7D5-49E5-A25B-A977BDE817F7}" type="presParOf" srcId="{BAECD2DA-B1F2-4186-B3AF-77495780529D}" destId="{2E4CFBD1-9EEF-4280-8277-9EC6537568F1}" srcOrd="4" destOrd="0" presId="urn:microsoft.com/office/officeart/2018/2/layout/IconVerticalSolidList"/>
    <dgm:cxn modelId="{716CD4D5-2337-4C85-AC0A-348761C4887E}" type="presParOf" srcId="{2E4CFBD1-9EEF-4280-8277-9EC6537568F1}" destId="{60A03F3F-B252-47C9-9F44-7011A58063D1}" srcOrd="0" destOrd="0" presId="urn:microsoft.com/office/officeart/2018/2/layout/IconVerticalSolidList"/>
    <dgm:cxn modelId="{1D40B320-60FA-41D9-ADA8-57AABCB982FC}" type="presParOf" srcId="{2E4CFBD1-9EEF-4280-8277-9EC6537568F1}" destId="{EA1E1A8A-FEC5-419C-9B3B-610B3EAD8348}" srcOrd="1" destOrd="0" presId="urn:microsoft.com/office/officeart/2018/2/layout/IconVerticalSolidList"/>
    <dgm:cxn modelId="{21E87419-1EDD-4B59-961E-22D8DCD6AF87}" type="presParOf" srcId="{2E4CFBD1-9EEF-4280-8277-9EC6537568F1}" destId="{36847EB4-6933-45E2-8632-44C3C058FA7A}" srcOrd="2" destOrd="0" presId="urn:microsoft.com/office/officeart/2018/2/layout/IconVerticalSolidList"/>
    <dgm:cxn modelId="{B748094A-D8AC-4198-A56A-193697050624}" type="presParOf" srcId="{2E4CFBD1-9EEF-4280-8277-9EC6537568F1}" destId="{50651AA2-126C-4F64-B1BD-76FE5AD711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53EF2E-3C2F-4BEB-BFA2-C4EE2D6510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592771E-1323-4031-8ABC-226CBD640432}">
      <dgm:prSet/>
      <dgm:spPr/>
      <dgm:t>
        <a:bodyPr/>
        <a:lstStyle/>
        <a:p>
          <a:r>
            <a:rPr lang="en-US" b="0" i="0"/>
            <a:t>Counseling and Psychological Services (CAPS)</a:t>
          </a:r>
          <a:endParaRPr lang="en-US"/>
        </a:p>
      </dgm:t>
    </dgm:pt>
    <dgm:pt modelId="{45008563-703B-420D-B187-C9E165E7916C}" type="parTrans" cxnId="{07E9651C-7EF6-49D2-A5F2-DB0F488C010B}">
      <dgm:prSet/>
      <dgm:spPr/>
      <dgm:t>
        <a:bodyPr/>
        <a:lstStyle/>
        <a:p>
          <a:endParaRPr lang="en-US"/>
        </a:p>
      </dgm:t>
    </dgm:pt>
    <dgm:pt modelId="{50714918-BCB8-45DA-982A-FB2E882A6283}" type="sibTrans" cxnId="{07E9651C-7EF6-49D2-A5F2-DB0F488C010B}">
      <dgm:prSet/>
      <dgm:spPr/>
      <dgm:t>
        <a:bodyPr/>
        <a:lstStyle/>
        <a:p>
          <a:endParaRPr lang="en-US"/>
        </a:p>
      </dgm:t>
    </dgm:pt>
    <dgm:pt modelId="{07C55A5D-7994-49A4-9D0D-EFA020A07481}">
      <dgm:prSet/>
      <dgm:spPr/>
      <dgm:t>
        <a:bodyPr/>
        <a:lstStyle/>
        <a:p>
          <a:r>
            <a:rPr lang="en-US" b="0" i="0"/>
            <a:t>5</a:t>
          </a:r>
          <a:r>
            <a:rPr lang="en-US" b="0" i="0" baseline="30000"/>
            <a:t>th</a:t>
          </a:r>
          <a:r>
            <a:rPr lang="en-US" b="0" i="0"/>
            <a:t> Floor Student Center Building</a:t>
          </a:r>
          <a:endParaRPr lang="en-US"/>
        </a:p>
      </dgm:t>
    </dgm:pt>
    <dgm:pt modelId="{1286A338-CBD2-470B-9DB3-0E332DB6C331}" type="parTrans" cxnId="{5617B1DC-6486-4C7F-97F8-D31CF9EE58B4}">
      <dgm:prSet/>
      <dgm:spPr/>
      <dgm:t>
        <a:bodyPr/>
        <a:lstStyle/>
        <a:p>
          <a:endParaRPr lang="en-US"/>
        </a:p>
      </dgm:t>
    </dgm:pt>
    <dgm:pt modelId="{51DE331D-D530-4FF1-A2A5-62C4948D5D5C}" type="sibTrans" cxnId="{5617B1DC-6486-4C7F-97F8-D31CF9EE58B4}">
      <dgm:prSet/>
      <dgm:spPr/>
      <dgm:t>
        <a:bodyPr/>
        <a:lstStyle/>
        <a:p>
          <a:endParaRPr lang="en-US"/>
        </a:p>
      </dgm:t>
    </dgm:pt>
    <dgm:pt modelId="{BF566587-0F9E-42F3-8A6A-138A5AFF72D8}">
      <dgm:prSet/>
      <dgm:spPr/>
      <dgm:t>
        <a:bodyPr/>
        <a:lstStyle/>
        <a:p>
          <a:r>
            <a:rPr lang="en-US" b="0" i="0"/>
            <a:t>Counseling and Testing Center  (COE)</a:t>
          </a:r>
          <a:endParaRPr lang="en-US"/>
        </a:p>
      </dgm:t>
    </dgm:pt>
    <dgm:pt modelId="{D21DFD68-A213-41A4-8403-F6545CCB29A2}" type="parTrans" cxnId="{0A995517-F6E7-42BB-9A09-20CC08AD4E87}">
      <dgm:prSet/>
      <dgm:spPr/>
      <dgm:t>
        <a:bodyPr/>
        <a:lstStyle/>
        <a:p>
          <a:endParaRPr lang="en-US"/>
        </a:p>
      </dgm:t>
    </dgm:pt>
    <dgm:pt modelId="{6BC20BD4-354E-4629-AE9C-A0B4FB4EF481}" type="sibTrans" cxnId="{0A995517-F6E7-42BB-9A09-20CC08AD4E87}">
      <dgm:prSet/>
      <dgm:spPr/>
      <dgm:t>
        <a:bodyPr/>
        <a:lstStyle/>
        <a:p>
          <a:endParaRPr lang="en-US"/>
        </a:p>
      </dgm:t>
    </dgm:pt>
    <dgm:pt modelId="{CCF25EDB-27C7-444A-B1CA-0DC166EBE61F}">
      <dgm:prSet/>
      <dgm:spPr/>
      <dgm:t>
        <a:bodyPr/>
        <a:lstStyle/>
        <a:p>
          <a:r>
            <a:rPr lang="en-US" b="0" i="0"/>
            <a:t>3</a:t>
          </a:r>
          <a:r>
            <a:rPr lang="en-US" b="0" i="0" baseline="30000"/>
            <a:t>rd</a:t>
          </a:r>
          <a:r>
            <a:rPr lang="en-US" b="0" i="0"/>
            <a:t> Floor Education Building</a:t>
          </a:r>
          <a:endParaRPr lang="en-US"/>
        </a:p>
      </dgm:t>
    </dgm:pt>
    <dgm:pt modelId="{830BA082-27A2-4133-B314-57C9B410E2C8}" type="parTrans" cxnId="{2D48F704-5FC5-4ACE-932E-B989CD03055F}">
      <dgm:prSet/>
      <dgm:spPr/>
      <dgm:t>
        <a:bodyPr/>
        <a:lstStyle/>
        <a:p>
          <a:endParaRPr lang="en-US"/>
        </a:p>
      </dgm:t>
    </dgm:pt>
    <dgm:pt modelId="{1FA2C210-E2E0-4B38-A8C2-514BF4C29822}" type="sibTrans" cxnId="{2D48F704-5FC5-4ACE-932E-B989CD03055F}">
      <dgm:prSet/>
      <dgm:spPr/>
      <dgm:t>
        <a:bodyPr/>
        <a:lstStyle/>
        <a:p>
          <a:endParaRPr lang="en-US"/>
        </a:p>
      </dgm:t>
    </dgm:pt>
    <dgm:pt modelId="{734545EA-F89B-434E-8C13-19191F93604F}">
      <dgm:prSet/>
      <dgm:spPr/>
      <dgm:t>
        <a:bodyPr/>
        <a:lstStyle/>
        <a:p>
          <a:r>
            <a:rPr lang="en-US" b="0" i="0"/>
            <a:t>Psychology Clinic</a:t>
          </a:r>
          <a:endParaRPr lang="en-US"/>
        </a:p>
      </dgm:t>
    </dgm:pt>
    <dgm:pt modelId="{B9C90A7E-4F3B-428F-82E3-4207FA738ACC}" type="parTrans" cxnId="{32345B45-83E6-48DF-A3BB-A1914345A651}">
      <dgm:prSet/>
      <dgm:spPr/>
      <dgm:t>
        <a:bodyPr/>
        <a:lstStyle/>
        <a:p>
          <a:endParaRPr lang="en-US"/>
        </a:p>
      </dgm:t>
    </dgm:pt>
    <dgm:pt modelId="{DB299528-4809-45CD-8CA5-2C3714942071}" type="sibTrans" cxnId="{32345B45-83E6-48DF-A3BB-A1914345A651}">
      <dgm:prSet/>
      <dgm:spPr/>
      <dgm:t>
        <a:bodyPr/>
        <a:lstStyle/>
        <a:p>
          <a:endParaRPr lang="en-US"/>
        </a:p>
      </dgm:t>
    </dgm:pt>
    <dgm:pt modelId="{A9E6EF53-2D01-4E46-9476-10947BE182C4}">
      <dgm:prSet/>
      <dgm:spPr/>
      <dgm:t>
        <a:bodyPr/>
        <a:lstStyle/>
        <a:p>
          <a:r>
            <a:rPr lang="en-US" b="0" i="0"/>
            <a:t>60 Farnsworth Street, Rackham Building</a:t>
          </a:r>
          <a:endParaRPr lang="en-US"/>
        </a:p>
      </dgm:t>
    </dgm:pt>
    <dgm:pt modelId="{9543DC35-EBE5-4F6F-8057-50570134F0D0}" type="parTrans" cxnId="{23931461-DB28-43D8-8C80-176536EBF479}">
      <dgm:prSet/>
      <dgm:spPr/>
      <dgm:t>
        <a:bodyPr/>
        <a:lstStyle/>
        <a:p>
          <a:endParaRPr lang="en-US"/>
        </a:p>
      </dgm:t>
    </dgm:pt>
    <dgm:pt modelId="{3E718B02-802A-4AB8-BAEB-C3FFD5CF24D2}" type="sibTrans" cxnId="{23931461-DB28-43D8-8C80-176536EBF479}">
      <dgm:prSet/>
      <dgm:spPr/>
      <dgm:t>
        <a:bodyPr/>
        <a:lstStyle/>
        <a:p>
          <a:endParaRPr lang="en-US"/>
        </a:p>
      </dgm:t>
    </dgm:pt>
    <dgm:pt modelId="{30D46BEC-C38C-4FFF-93E8-39826DC4F81A}" type="pres">
      <dgm:prSet presAssocID="{C553EF2E-3C2F-4BEB-BFA2-C4EE2D6510F7}" presName="root" presStyleCnt="0">
        <dgm:presLayoutVars>
          <dgm:dir/>
          <dgm:resizeHandles val="exact"/>
        </dgm:presLayoutVars>
      </dgm:prSet>
      <dgm:spPr/>
    </dgm:pt>
    <dgm:pt modelId="{163CF927-44AC-4094-94D5-F2A8800C1473}" type="pres">
      <dgm:prSet presAssocID="{7592771E-1323-4031-8ABC-226CBD640432}" presName="compNode" presStyleCnt="0"/>
      <dgm:spPr/>
    </dgm:pt>
    <dgm:pt modelId="{D8B8B9B5-56F8-453E-819F-856781F64AB4}" type="pres">
      <dgm:prSet presAssocID="{7592771E-1323-4031-8ABC-226CBD640432}" presName="bgRect" presStyleLbl="bgShp" presStyleIdx="0" presStyleCnt="3"/>
      <dgm:spPr/>
    </dgm:pt>
    <dgm:pt modelId="{36919AA2-33DC-498B-92BA-56A1B984A02A}" type="pres">
      <dgm:prSet presAssocID="{7592771E-1323-4031-8ABC-226CBD6404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1A39E80-05F7-4E4F-B512-B3D2C56AF87F}" type="pres">
      <dgm:prSet presAssocID="{7592771E-1323-4031-8ABC-226CBD640432}" presName="spaceRect" presStyleCnt="0"/>
      <dgm:spPr/>
    </dgm:pt>
    <dgm:pt modelId="{D5433B2D-C12E-4862-927D-1485DAF555E2}" type="pres">
      <dgm:prSet presAssocID="{7592771E-1323-4031-8ABC-226CBD640432}" presName="parTx" presStyleLbl="revTx" presStyleIdx="0" presStyleCnt="6">
        <dgm:presLayoutVars>
          <dgm:chMax val="0"/>
          <dgm:chPref val="0"/>
        </dgm:presLayoutVars>
      </dgm:prSet>
      <dgm:spPr/>
    </dgm:pt>
    <dgm:pt modelId="{41F14149-C142-47CB-9A21-B20F57D68AAF}" type="pres">
      <dgm:prSet presAssocID="{7592771E-1323-4031-8ABC-226CBD640432}" presName="desTx" presStyleLbl="revTx" presStyleIdx="1" presStyleCnt="6">
        <dgm:presLayoutVars/>
      </dgm:prSet>
      <dgm:spPr/>
    </dgm:pt>
    <dgm:pt modelId="{84D09557-89E7-4439-9674-98C201CA5F78}" type="pres">
      <dgm:prSet presAssocID="{50714918-BCB8-45DA-982A-FB2E882A6283}" presName="sibTrans" presStyleCnt="0"/>
      <dgm:spPr/>
    </dgm:pt>
    <dgm:pt modelId="{C9A18C40-942A-457F-813B-FCEB477514F9}" type="pres">
      <dgm:prSet presAssocID="{BF566587-0F9E-42F3-8A6A-138A5AFF72D8}" presName="compNode" presStyleCnt="0"/>
      <dgm:spPr/>
    </dgm:pt>
    <dgm:pt modelId="{F8FC0702-249B-4F7B-89EC-BA6867CD32E1}" type="pres">
      <dgm:prSet presAssocID="{BF566587-0F9E-42F3-8A6A-138A5AFF72D8}" presName="bgRect" presStyleLbl="bgShp" presStyleIdx="1" presStyleCnt="3"/>
      <dgm:spPr/>
    </dgm:pt>
    <dgm:pt modelId="{F67A4761-83D4-43F8-90FA-B9E5AF767D5A}" type="pres">
      <dgm:prSet presAssocID="{BF566587-0F9E-42F3-8A6A-138A5AFF72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837023C-BCFD-4F95-9F6A-2D23E0E4850E}" type="pres">
      <dgm:prSet presAssocID="{BF566587-0F9E-42F3-8A6A-138A5AFF72D8}" presName="spaceRect" presStyleCnt="0"/>
      <dgm:spPr/>
    </dgm:pt>
    <dgm:pt modelId="{6129404E-85FD-4451-B14F-7D41FC0A6D3B}" type="pres">
      <dgm:prSet presAssocID="{BF566587-0F9E-42F3-8A6A-138A5AFF72D8}" presName="parTx" presStyleLbl="revTx" presStyleIdx="2" presStyleCnt="6">
        <dgm:presLayoutVars>
          <dgm:chMax val="0"/>
          <dgm:chPref val="0"/>
        </dgm:presLayoutVars>
      </dgm:prSet>
      <dgm:spPr/>
    </dgm:pt>
    <dgm:pt modelId="{4363131D-F318-4019-A4FD-5C96A795A73F}" type="pres">
      <dgm:prSet presAssocID="{BF566587-0F9E-42F3-8A6A-138A5AFF72D8}" presName="desTx" presStyleLbl="revTx" presStyleIdx="3" presStyleCnt="6">
        <dgm:presLayoutVars/>
      </dgm:prSet>
      <dgm:spPr/>
    </dgm:pt>
    <dgm:pt modelId="{58E4218A-0285-415C-BD69-9BFEE6258396}" type="pres">
      <dgm:prSet presAssocID="{6BC20BD4-354E-4629-AE9C-A0B4FB4EF481}" presName="sibTrans" presStyleCnt="0"/>
      <dgm:spPr/>
    </dgm:pt>
    <dgm:pt modelId="{7D101589-F514-4144-BEF9-A9CE9B4296F5}" type="pres">
      <dgm:prSet presAssocID="{734545EA-F89B-434E-8C13-19191F93604F}" presName="compNode" presStyleCnt="0"/>
      <dgm:spPr/>
    </dgm:pt>
    <dgm:pt modelId="{0935FA70-3A94-4E9F-8D53-FAD78AA88FE3}" type="pres">
      <dgm:prSet presAssocID="{734545EA-F89B-434E-8C13-19191F93604F}" presName="bgRect" presStyleLbl="bgShp" presStyleIdx="2" presStyleCnt="3"/>
      <dgm:spPr/>
    </dgm:pt>
    <dgm:pt modelId="{346F4561-058D-4AE5-B3CC-F2CD7ACE422A}" type="pres">
      <dgm:prSet presAssocID="{734545EA-F89B-434E-8C13-19191F9360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19BF3D0-97D6-46DC-9680-8E49F3DA54BA}" type="pres">
      <dgm:prSet presAssocID="{734545EA-F89B-434E-8C13-19191F93604F}" presName="spaceRect" presStyleCnt="0"/>
      <dgm:spPr/>
    </dgm:pt>
    <dgm:pt modelId="{30A32482-F48E-40CC-BA0E-C8FF148BF3D6}" type="pres">
      <dgm:prSet presAssocID="{734545EA-F89B-434E-8C13-19191F93604F}" presName="parTx" presStyleLbl="revTx" presStyleIdx="4" presStyleCnt="6">
        <dgm:presLayoutVars>
          <dgm:chMax val="0"/>
          <dgm:chPref val="0"/>
        </dgm:presLayoutVars>
      </dgm:prSet>
      <dgm:spPr/>
    </dgm:pt>
    <dgm:pt modelId="{22D754C6-89A6-4FAA-9C1D-2175BC3C5F47}" type="pres">
      <dgm:prSet presAssocID="{734545EA-F89B-434E-8C13-19191F93604F}" presName="desTx" presStyleLbl="revTx" presStyleIdx="5" presStyleCnt="6">
        <dgm:presLayoutVars/>
      </dgm:prSet>
      <dgm:spPr/>
    </dgm:pt>
  </dgm:ptLst>
  <dgm:cxnLst>
    <dgm:cxn modelId="{D474C000-4E08-474D-967C-C21DBF27CA4B}" type="presOf" srcId="{07C55A5D-7994-49A4-9D0D-EFA020A07481}" destId="{41F14149-C142-47CB-9A21-B20F57D68AAF}" srcOrd="0" destOrd="0" presId="urn:microsoft.com/office/officeart/2018/2/layout/IconVerticalSolidList"/>
    <dgm:cxn modelId="{2D48F704-5FC5-4ACE-932E-B989CD03055F}" srcId="{BF566587-0F9E-42F3-8A6A-138A5AFF72D8}" destId="{CCF25EDB-27C7-444A-B1CA-0DC166EBE61F}" srcOrd="0" destOrd="0" parTransId="{830BA082-27A2-4133-B314-57C9B410E2C8}" sibTransId="{1FA2C210-E2E0-4B38-A8C2-514BF4C29822}"/>
    <dgm:cxn modelId="{0A995517-F6E7-42BB-9A09-20CC08AD4E87}" srcId="{C553EF2E-3C2F-4BEB-BFA2-C4EE2D6510F7}" destId="{BF566587-0F9E-42F3-8A6A-138A5AFF72D8}" srcOrd="1" destOrd="0" parTransId="{D21DFD68-A213-41A4-8403-F6545CCB29A2}" sibTransId="{6BC20BD4-354E-4629-AE9C-A0B4FB4EF481}"/>
    <dgm:cxn modelId="{07E9651C-7EF6-49D2-A5F2-DB0F488C010B}" srcId="{C553EF2E-3C2F-4BEB-BFA2-C4EE2D6510F7}" destId="{7592771E-1323-4031-8ABC-226CBD640432}" srcOrd="0" destOrd="0" parTransId="{45008563-703B-420D-B187-C9E165E7916C}" sibTransId="{50714918-BCB8-45DA-982A-FB2E882A6283}"/>
    <dgm:cxn modelId="{23931461-DB28-43D8-8C80-176536EBF479}" srcId="{734545EA-F89B-434E-8C13-19191F93604F}" destId="{A9E6EF53-2D01-4E46-9476-10947BE182C4}" srcOrd="0" destOrd="0" parTransId="{9543DC35-EBE5-4F6F-8057-50570134F0D0}" sibTransId="{3E718B02-802A-4AB8-BAEB-C3FFD5CF24D2}"/>
    <dgm:cxn modelId="{32345B45-83E6-48DF-A3BB-A1914345A651}" srcId="{C553EF2E-3C2F-4BEB-BFA2-C4EE2D6510F7}" destId="{734545EA-F89B-434E-8C13-19191F93604F}" srcOrd="2" destOrd="0" parTransId="{B9C90A7E-4F3B-428F-82E3-4207FA738ACC}" sibTransId="{DB299528-4809-45CD-8CA5-2C3714942071}"/>
    <dgm:cxn modelId="{B261CF6E-4751-47AF-B39A-E8BDC1B9543F}" type="presOf" srcId="{BF566587-0F9E-42F3-8A6A-138A5AFF72D8}" destId="{6129404E-85FD-4451-B14F-7D41FC0A6D3B}" srcOrd="0" destOrd="0" presId="urn:microsoft.com/office/officeart/2018/2/layout/IconVerticalSolidList"/>
    <dgm:cxn modelId="{659C2452-38E7-42FB-BD31-1F32998A704D}" type="presOf" srcId="{7592771E-1323-4031-8ABC-226CBD640432}" destId="{D5433B2D-C12E-4862-927D-1485DAF555E2}" srcOrd="0" destOrd="0" presId="urn:microsoft.com/office/officeart/2018/2/layout/IconVerticalSolidList"/>
    <dgm:cxn modelId="{87964C9A-2943-4AB7-AA49-B17C43778C37}" type="presOf" srcId="{C553EF2E-3C2F-4BEB-BFA2-C4EE2D6510F7}" destId="{30D46BEC-C38C-4FFF-93E8-39826DC4F81A}" srcOrd="0" destOrd="0" presId="urn:microsoft.com/office/officeart/2018/2/layout/IconVerticalSolidList"/>
    <dgm:cxn modelId="{0D4884C2-9FE8-49E5-8982-609F71722848}" type="presOf" srcId="{734545EA-F89B-434E-8C13-19191F93604F}" destId="{30A32482-F48E-40CC-BA0E-C8FF148BF3D6}" srcOrd="0" destOrd="0" presId="urn:microsoft.com/office/officeart/2018/2/layout/IconVerticalSolidList"/>
    <dgm:cxn modelId="{3D4B48DA-DF09-47EA-A072-BDCCC9ABEA7D}" type="presOf" srcId="{CCF25EDB-27C7-444A-B1CA-0DC166EBE61F}" destId="{4363131D-F318-4019-A4FD-5C96A795A73F}" srcOrd="0" destOrd="0" presId="urn:microsoft.com/office/officeart/2018/2/layout/IconVerticalSolidList"/>
    <dgm:cxn modelId="{5617B1DC-6486-4C7F-97F8-D31CF9EE58B4}" srcId="{7592771E-1323-4031-8ABC-226CBD640432}" destId="{07C55A5D-7994-49A4-9D0D-EFA020A07481}" srcOrd="0" destOrd="0" parTransId="{1286A338-CBD2-470B-9DB3-0E332DB6C331}" sibTransId="{51DE331D-D530-4FF1-A2A5-62C4948D5D5C}"/>
    <dgm:cxn modelId="{E0B5A1FC-6BA6-4B4A-80A6-F3ABD3E67432}" type="presOf" srcId="{A9E6EF53-2D01-4E46-9476-10947BE182C4}" destId="{22D754C6-89A6-4FAA-9C1D-2175BC3C5F47}" srcOrd="0" destOrd="0" presId="urn:microsoft.com/office/officeart/2018/2/layout/IconVerticalSolidList"/>
    <dgm:cxn modelId="{3891475B-C62C-4AD2-880A-56C991FA2DC3}" type="presParOf" srcId="{30D46BEC-C38C-4FFF-93E8-39826DC4F81A}" destId="{163CF927-44AC-4094-94D5-F2A8800C1473}" srcOrd="0" destOrd="0" presId="urn:microsoft.com/office/officeart/2018/2/layout/IconVerticalSolidList"/>
    <dgm:cxn modelId="{694C57D5-6EBC-48A2-849B-F7C3E7ABD704}" type="presParOf" srcId="{163CF927-44AC-4094-94D5-F2A8800C1473}" destId="{D8B8B9B5-56F8-453E-819F-856781F64AB4}" srcOrd="0" destOrd="0" presId="urn:microsoft.com/office/officeart/2018/2/layout/IconVerticalSolidList"/>
    <dgm:cxn modelId="{8125617D-99F5-46B5-83A7-C86A8D76BF28}" type="presParOf" srcId="{163CF927-44AC-4094-94D5-F2A8800C1473}" destId="{36919AA2-33DC-498B-92BA-56A1B984A02A}" srcOrd="1" destOrd="0" presId="urn:microsoft.com/office/officeart/2018/2/layout/IconVerticalSolidList"/>
    <dgm:cxn modelId="{60A58136-72A8-4354-A75D-CBC9FD94A05F}" type="presParOf" srcId="{163CF927-44AC-4094-94D5-F2A8800C1473}" destId="{81A39E80-05F7-4E4F-B512-B3D2C56AF87F}" srcOrd="2" destOrd="0" presId="urn:microsoft.com/office/officeart/2018/2/layout/IconVerticalSolidList"/>
    <dgm:cxn modelId="{22CBD246-30D2-469F-96A6-9E0F46F2BC29}" type="presParOf" srcId="{163CF927-44AC-4094-94D5-F2A8800C1473}" destId="{D5433B2D-C12E-4862-927D-1485DAF555E2}" srcOrd="3" destOrd="0" presId="urn:microsoft.com/office/officeart/2018/2/layout/IconVerticalSolidList"/>
    <dgm:cxn modelId="{CDFDFB71-9D5D-49FE-A010-8097A90557D9}" type="presParOf" srcId="{163CF927-44AC-4094-94D5-F2A8800C1473}" destId="{41F14149-C142-47CB-9A21-B20F57D68AAF}" srcOrd="4" destOrd="0" presId="urn:microsoft.com/office/officeart/2018/2/layout/IconVerticalSolidList"/>
    <dgm:cxn modelId="{89C59380-188B-457C-9F37-68B318CB546F}" type="presParOf" srcId="{30D46BEC-C38C-4FFF-93E8-39826DC4F81A}" destId="{84D09557-89E7-4439-9674-98C201CA5F78}" srcOrd="1" destOrd="0" presId="urn:microsoft.com/office/officeart/2018/2/layout/IconVerticalSolidList"/>
    <dgm:cxn modelId="{C21EB7D8-B884-4554-A144-0D66FE148239}" type="presParOf" srcId="{30D46BEC-C38C-4FFF-93E8-39826DC4F81A}" destId="{C9A18C40-942A-457F-813B-FCEB477514F9}" srcOrd="2" destOrd="0" presId="urn:microsoft.com/office/officeart/2018/2/layout/IconVerticalSolidList"/>
    <dgm:cxn modelId="{954D48DC-CEE0-4CE2-9E15-EDD22EC4994A}" type="presParOf" srcId="{C9A18C40-942A-457F-813B-FCEB477514F9}" destId="{F8FC0702-249B-4F7B-89EC-BA6867CD32E1}" srcOrd="0" destOrd="0" presId="urn:microsoft.com/office/officeart/2018/2/layout/IconVerticalSolidList"/>
    <dgm:cxn modelId="{1B8F50C3-A04B-47AA-877A-9510F81C16CC}" type="presParOf" srcId="{C9A18C40-942A-457F-813B-FCEB477514F9}" destId="{F67A4761-83D4-43F8-90FA-B9E5AF767D5A}" srcOrd="1" destOrd="0" presId="urn:microsoft.com/office/officeart/2018/2/layout/IconVerticalSolidList"/>
    <dgm:cxn modelId="{6F97AD08-DD8F-404A-AE79-7B759F8EC5D5}" type="presParOf" srcId="{C9A18C40-942A-457F-813B-FCEB477514F9}" destId="{0837023C-BCFD-4F95-9F6A-2D23E0E4850E}" srcOrd="2" destOrd="0" presId="urn:microsoft.com/office/officeart/2018/2/layout/IconVerticalSolidList"/>
    <dgm:cxn modelId="{971B5FB1-B3F4-4778-8B88-6425CA224B76}" type="presParOf" srcId="{C9A18C40-942A-457F-813B-FCEB477514F9}" destId="{6129404E-85FD-4451-B14F-7D41FC0A6D3B}" srcOrd="3" destOrd="0" presId="urn:microsoft.com/office/officeart/2018/2/layout/IconVerticalSolidList"/>
    <dgm:cxn modelId="{C9BB76B9-BEE8-4968-9617-3F08229D9C1A}" type="presParOf" srcId="{C9A18C40-942A-457F-813B-FCEB477514F9}" destId="{4363131D-F318-4019-A4FD-5C96A795A73F}" srcOrd="4" destOrd="0" presId="urn:microsoft.com/office/officeart/2018/2/layout/IconVerticalSolidList"/>
    <dgm:cxn modelId="{1F77234D-AED5-4FAC-B0F8-871A8E7E1FE2}" type="presParOf" srcId="{30D46BEC-C38C-4FFF-93E8-39826DC4F81A}" destId="{58E4218A-0285-415C-BD69-9BFEE6258396}" srcOrd="3" destOrd="0" presId="urn:microsoft.com/office/officeart/2018/2/layout/IconVerticalSolidList"/>
    <dgm:cxn modelId="{9870B205-11EB-4389-B569-0962FF88A566}" type="presParOf" srcId="{30D46BEC-C38C-4FFF-93E8-39826DC4F81A}" destId="{7D101589-F514-4144-BEF9-A9CE9B4296F5}" srcOrd="4" destOrd="0" presId="urn:microsoft.com/office/officeart/2018/2/layout/IconVerticalSolidList"/>
    <dgm:cxn modelId="{9EE2FCE4-3D1D-4E8C-8481-6CF164839872}" type="presParOf" srcId="{7D101589-F514-4144-BEF9-A9CE9B4296F5}" destId="{0935FA70-3A94-4E9F-8D53-FAD78AA88FE3}" srcOrd="0" destOrd="0" presId="urn:microsoft.com/office/officeart/2018/2/layout/IconVerticalSolidList"/>
    <dgm:cxn modelId="{C0534BB2-325F-4255-8A3B-AF515FC35352}" type="presParOf" srcId="{7D101589-F514-4144-BEF9-A9CE9B4296F5}" destId="{346F4561-058D-4AE5-B3CC-F2CD7ACE422A}" srcOrd="1" destOrd="0" presId="urn:microsoft.com/office/officeart/2018/2/layout/IconVerticalSolidList"/>
    <dgm:cxn modelId="{7F487175-A6A9-40F0-83BD-6FAC05012478}" type="presParOf" srcId="{7D101589-F514-4144-BEF9-A9CE9B4296F5}" destId="{C19BF3D0-97D6-46DC-9680-8E49F3DA54BA}" srcOrd="2" destOrd="0" presId="urn:microsoft.com/office/officeart/2018/2/layout/IconVerticalSolidList"/>
    <dgm:cxn modelId="{356DD808-66F8-4EDB-BBB3-1E369A26A9D8}" type="presParOf" srcId="{7D101589-F514-4144-BEF9-A9CE9B4296F5}" destId="{30A32482-F48E-40CC-BA0E-C8FF148BF3D6}" srcOrd="3" destOrd="0" presId="urn:microsoft.com/office/officeart/2018/2/layout/IconVerticalSolidList"/>
    <dgm:cxn modelId="{4676034A-5D2C-4299-99DC-8B493F15C75A}" type="presParOf" srcId="{7D101589-F514-4144-BEF9-A9CE9B4296F5}" destId="{22D754C6-89A6-4FAA-9C1D-2175BC3C5F4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C350D7-EAE7-4484-AD59-63AF8A33B3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315BEE3-6F1D-4B99-B28E-D9F485E61C1C}">
      <dgm:prSet/>
      <dgm:spPr/>
      <dgm:t>
        <a:bodyPr/>
        <a:lstStyle/>
        <a:p>
          <a:r>
            <a:rPr lang="en-US" b="0" i="0"/>
            <a:t>Free, private, &amp; confidential counseling to WSU students</a:t>
          </a:r>
          <a:endParaRPr lang="en-US"/>
        </a:p>
      </dgm:t>
    </dgm:pt>
    <dgm:pt modelId="{2AADF4C3-3878-4FAC-918A-E4D568AA2F03}" type="parTrans" cxnId="{B5FFCB0B-5BD3-4DB3-B4BF-E58DBD9692D8}">
      <dgm:prSet/>
      <dgm:spPr/>
      <dgm:t>
        <a:bodyPr/>
        <a:lstStyle/>
        <a:p>
          <a:endParaRPr lang="en-US"/>
        </a:p>
      </dgm:t>
    </dgm:pt>
    <dgm:pt modelId="{CEDBEDDE-5094-44DD-AEA9-391F413FB4F6}" type="sibTrans" cxnId="{B5FFCB0B-5BD3-4DB3-B4BF-E58DBD9692D8}">
      <dgm:prSet/>
      <dgm:spPr/>
      <dgm:t>
        <a:bodyPr/>
        <a:lstStyle/>
        <a:p>
          <a:endParaRPr lang="en-US"/>
        </a:p>
      </dgm:t>
    </dgm:pt>
    <dgm:pt modelId="{CDA4BD11-B595-4C68-8AAE-FA6BA6C5EF44}">
      <dgm:prSet/>
      <dgm:spPr/>
      <dgm:t>
        <a:bodyPr/>
        <a:lstStyle/>
        <a:p>
          <a:r>
            <a:rPr lang="en-US" b="0" i="0"/>
            <a:t>Individual, group, and couples</a:t>
          </a:r>
          <a:endParaRPr lang="en-US"/>
        </a:p>
      </dgm:t>
    </dgm:pt>
    <dgm:pt modelId="{D24FD4EE-4CBE-45EE-B2D7-6694C5585C85}" type="parTrans" cxnId="{C25B92FD-9C38-4D78-AA5D-8A54251AD933}">
      <dgm:prSet/>
      <dgm:spPr/>
      <dgm:t>
        <a:bodyPr/>
        <a:lstStyle/>
        <a:p>
          <a:endParaRPr lang="en-US"/>
        </a:p>
      </dgm:t>
    </dgm:pt>
    <dgm:pt modelId="{6362B884-76F1-4879-895E-CE46044932FE}" type="sibTrans" cxnId="{C25B92FD-9C38-4D78-AA5D-8A54251AD933}">
      <dgm:prSet/>
      <dgm:spPr/>
      <dgm:t>
        <a:bodyPr/>
        <a:lstStyle/>
        <a:p>
          <a:endParaRPr lang="en-US"/>
        </a:p>
      </dgm:t>
    </dgm:pt>
    <dgm:pt modelId="{4983DCE5-4BB1-4A0E-8875-89696ED02BA1}">
      <dgm:prSet/>
      <dgm:spPr/>
      <dgm:t>
        <a:bodyPr/>
        <a:lstStyle/>
        <a:p>
          <a:r>
            <a:rPr lang="en-US" b="0" i="0"/>
            <a:t>Psychiatric services</a:t>
          </a:r>
          <a:endParaRPr lang="en-US"/>
        </a:p>
      </dgm:t>
    </dgm:pt>
    <dgm:pt modelId="{3AE3380E-1745-4E73-B06F-E9EFC6E0E45F}" type="parTrans" cxnId="{DC755C06-A39A-4994-940C-65FFFFF0C750}">
      <dgm:prSet/>
      <dgm:spPr/>
      <dgm:t>
        <a:bodyPr/>
        <a:lstStyle/>
        <a:p>
          <a:endParaRPr lang="en-US"/>
        </a:p>
      </dgm:t>
    </dgm:pt>
    <dgm:pt modelId="{E7AE0BE8-870A-473F-9BF4-A6CE38BAADFA}" type="sibTrans" cxnId="{DC755C06-A39A-4994-940C-65FFFFF0C750}">
      <dgm:prSet/>
      <dgm:spPr/>
      <dgm:t>
        <a:bodyPr/>
        <a:lstStyle/>
        <a:p>
          <a:endParaRPr lang="en-US"/>
        </a:p>
      </dgm:t>
    </dgm:pt>
    <dgm:pt modelId="{92150B1C-A6FB-4B2D-8B73-484EB1939612}">
      <dgm:prSet/>
      <dgm:spPr/>
      <dgm:t>
        <a:bodyPr/>
        <a:lstStyle/>
        <a:p>
          <a:r>
            <a:rPr lang="en-US" b="0" i="0"/>
            <a:t>Outreach</a:t>
          </a:r>
          <a:endParaRPr lang="en-US"/>
        </a:p>
      </dgm:t>
    </dgm:pt>
    <dgm:pt modelId="{2587B3BD-2F1C-464B-BC7C-6879B3ED3E71}" type="parTrans" cxnId="{9F42FE39-55E9-4F30-9BBD-75D9433B9FED}">
      <dgm:prSet/>
      <dgm:spPr/>
      <dgm:t>
        <a:bodyPr/>
        <a:lstStyle/>
        <a:p>
          <a:endParaRPr lang="en-US"/>
        </a:p>
      </dgm:t>
    </dgm:pt>
    <dgm:pt modelId="{4565FEE4-0E87-4194-9380-CCEDED20CD55}" type="sibTrans" cxnId="{9F42FE39-55E9-4F30-9BBD-75D9433B9FED}">
      <dgm:prSet/>
      <dgm:spPr/>
      <dgm:t>
        <a:bodyPr/>
        <a:lstStyle/>
        <a:p>
          <a:endParaRPr lang="en-US"/>
        </a:p>
      </dgm:t>
    </dgm:pt>
    <dgm:pt modelId="{0D9CBEBB-94BD-4409-8133-12672A933BB3}">
      <dgm:prSet/>
      <dgm:spPr/>
      <dgm:t>
        <a:bodyPr/>
        <a:lstStyle/>
        <a:p>
          <a:r>
            <a:rPr lang="en-US" b="0" i="0"/>
            <a:t>Presentations</a:t>
          </a:r>
          <a:endParaRPr lang="en-US"/>
        </a:p>
      </dgm:t>
    </dgm:pt>
    <dgm:pt modelId="{8EA6621A-268F-47F2-989A-181FEBA8333E}" type="parTrans" cxnId="{8153B380-25CC-4EDC-AFF3-2AB88F22FA11}">
      <dgm:prSet/>
      <dgm:spPr/>
      <dgm:t>
        <a:bodyPr/>
        <a:lstStyle/>
        <a:p>
          <a:endParaRPr lang="en-US"/>
        </a:p>
      </dgm:t>
    </dgm:pt>
    <dgm:pt modelId="{6187904E-F62B-4E8D-A7DF-3A411897C472}" type="sibTrans" cxnId="{8153B380-25CC-4EDC-AFF3-2AB88F22FA11}">
      <dgm:prSet/>
      <dgm:spPr/>
      <dgm:t>
        <a:bodyPr/>
        <a:lstStyle/>
        <a:p>
          <a:endParaRPr lang="en-US"/>
        </a:p>
      </dgm:t>
    </dgm:pt>
    <dgm:pt modelId="{B41425D2-CF18-440A-AAAD-A17A9A25C419}">
      <dgm:prSet/>
      <dgm:spPr/>
      <dgm:t>
        <a:bodyPr/>
        <a:lstStyle/>
        <a:p>
          <a:r>
            <a:rPr lang="en-US" b="0" i="0"/>
            <a:t>Let’s Talk </a:t>
          </a:r>
          <a:endParaRPr lang="en-US"/>
        </a:p>
      </dgm:t>
    </dgm:pt>
    <dgm:pt modelId="{42F1FE42-D62E-4115-9E87-627E0D80ED21}" type="parTrans" cxnId="{6C4F6493-561B-4A1F-8639-AB6DBDA6848B}">
      <dgm:prSet/>
      <dgm:spPr/>
      <dgm:t>
        <a:bodyPr/>
        <a:lstStyle/>
        <a:p>
          <a:endParaRPr lang="en-US"/>
        </a:p>
      </dgm:t>
    </dgm:pt>
    <dgm:pt modelId="{2472E3E8-8FDD-4D23-AAD1-F9ED6C21E5AD}" type="sibTrans" cxnId="{6C4F6493-561B-4A1F-8639-AB6DBDA6848B}">
      <dgm:prSet/>
      <dgm:spPr/>
      <dgm:t>
        <a:bodyPr/>
        <a:lstStyle/>
        <a:p>
          <a:endParaRPr lang="en-US"/>
        </a:p>
      </dgm:t>
    </dgm:pt>
    <dgm:pt modelId="{80083676-9E0D-4577-9676-A3A29566568D}">
      <dgm:prSet/>
      <dgm:spPr/>
      <dgm:t>
        <a:bodyPr/>
        <a:lstStyle/>
        <a:p>
          <a:r>
            <a:rPr lang="en-US" b="0" i="0"/>
            <a:t>Support groups</a:t>
          </a:r>
          <a:endParaRPr lang="en-US"/>
        </a:p>
      </dgm:t>
    </dgm:pt>
    <dgm:pt modelId="{AF572B50-9A18-4EBE-9327-34393286F613}" type="parTrans" cxnId="{03DCABE6-638F-4933-A17D-B8C55024E8DC}">
      <dgm:prSet/>
      <dgm:spPr/>
      <dgm:t>
        <a:bodyPr/>
        <a:lstStyle/>
        <a:p>
          <a:endParaRPr lang="en-US"/>
        </a:p>
      </dgm:t>
    </dgm:pt>
    <dgm:pt modelId="{3389A6D2-5366-4928-BE17-08E9DEBBD3F7}" type="sibTrans" cxnId="{03DCABE6-638F-4933-A17D-B8C55024E8DC}">
      <dgm:prSet/>
      <dgm:spPr/>
      <dgm:t>
        <a:bodyPr/>
        <a:lstStyle/>
        <a:p>
          <a:endParaRPr lang="en-US"/>
        </a:p>
      </dgm:t>
    </dgm:pt>
    <dgm:pt modelId="{D2B41EC9-06CC-4FD3-B750-9CAF3E9E4803}">
      <dgm:prSet/>
      <dgm:spPr/>
      <dgm:t>
        <a:bodyPr/>
        <a:lstStyle/>
        <a:p>
          <a:r>
            <a:rPr lang="en-US" b="0" i="0"/>
            <a:t>Prevention workshops</a:t>
          </a:r>
          <a:endParaRPr lang="en-US"/>
        </a:p>
      </dgm:t>
    </dgm:pt>
    <dgm:pt modelId="{1FDBFC57-5E07-412F-BC56-DD6C9E36E7CA}" type="parTrans" cxnId="{C4E7352B-6321-4AB9-8564-9ADAA0A9FB9E}">
      <dgm:prSet/>
      <dgm:spPr/>
      <dgm:t>
        <a:bodyPr/>
        <a:lstStyle/>
        <a:p>
          <a:endParaRPr lang="en-US"/>
        </a:p>
      </dgm:t>
    </dgm:pt>
    <dgm:pt modelId="{9EAF55E8-72C4-4605-BAF4-5375661807C2}" type="sibTrans" cxnId="{C4E7352B-6321-4AB9-8564-9ADAA0A9FB9E}">
      <dgm:prSet/>
      <dgm:spPr/>
      <dgm:t>
        <a:bodyPr/>
        <a:lstStyle/>
        <a:p>
          <a:endParaRPr lang="en-US"/>
        </a:p>
      </dgm:t>
    </dgm:pt>
    <dgm:pt modelId="{F8CC807F-A001-460A-B634-E3958ADDCF2C}">
      <dgm:prSet/>
      <dgm:spPr/>
      <dgm:t>
        <a:bodyPr/>
        <a:lstStyle/>
        <a:p>
          <a:r>
            <a:rPr lang="en-US" b="0" i="0"/>
            <a:t>Referrals</a:t>
          </a:r>
          <a:endParaRPr lang="en-US"/>
        </a:p>
      </dgm:t>
    </dgm:pt>
    <dgm:pt modelId="{21BFB9DF-662F-4D2A-B9E3-76B800AC0E26}" type="parTrans" cxnId="{034F5CB1-0512-4179-90A7-66AC4AF36124}">
      <dgm:prSet/>
      <dgm:spPr/>
      <dgm:t>
        <a:bodyPr/>
        <a:lstStyle/>
        <a:p>
          <a:endParaRPr lang="en-US"/>
        </a:p>
      </dgm:t>
    </dgm:pt>
    <dgm:pt modelId="{6A8FBBC0-4358-4EF7-9D74-96E20BADA722}" type="sibTrans" cxnId="{034F5CB1-0512-4179-90A7-66AC4AF36124}">
      <dgm:prSet/>
      <dgm:spPr/>
      <dgm:t>
        <a:bodyPr/>
        <a:lstStyle/>
        <a:p>
          <a:endParaRPr lang="en-US"/>
        </a:p>
      </dgm:t>
    </dgm:pt>
    <dgm:pt modelId="{25845173-781B-4090-95C7-9AC5B05EAC9A}" type="pres">
      <dgm:prSet presAssocID="{F7C350D7-EAE7-4484-AD59-63AF8A33B307}" presName="root" presStyleCnt="0">
        <dgm:presLayoutVars>
          <dgm:dir/>
          <dgm:resizeHandles val="exact"/>
        </dgm:presLayoutVars>
      </dgm:prSet>
      <dgm:spPr/>
    </dgm:pt>
    <dgm:pt modelId="{7FDFC3A1-F84C-418D-9C6C-7FE095CA65BC}" type="pres">
      <dgm:prSet presAssocID="{1315BEE3-6F1D-4B99-B28E-D9F485E61C1C}" presName="compNode" presStyleCnt="0"/>
      <dgm:spPr/>
    </dgm:pt>
    <dgm:pt modelId="{A0C1AD1F-766C-40F1-B4E4-CAB4CF367463}" type="pres">
      <dgm:prSet presAssocID="{1315BEE3-6F1D-4B99-B28E-D9F485E61C1C}" presName="bgRect" presStyleLbl="bgShp" presStyleIdx="0" presStyleCnt="6"/>
      <dgm:spPr/>
    </dgm:pt>
    <dgm:pt modelId="{34D3ECE1-95FF-45EB-8AB1-977479BDD482}" type="pres">
      <dgm:prSet presAssocID="{1315BEE3-6F1D-4B99-B28E-D9F485E61C1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6B328A2-4B0A-4685-95E0-680103C17E32}" type="pres">
      <dgm:prSet presAssocID="{1315BEE3-6F1D-4B99-B28E-D9F485E61C1C}" presName="spaceRect" presStyleCnt="0"/>
      <dgm:spPr/>
    </dgm:pt>
    <dgm:pt modelId="{67962C6B-7F3B-4419-8F9E-F0578F4AB32A}" type="pres">
      <dgm:prSet presAssocID="{1315BEE3-6F1D-4B99-B28E-D9F485E61C1C}" presName="parTx" presStyleLbl="revTx" presStyleIdx="0" presStyleCnt="8">
        <dgm:presLayoutVars>
          <dgm:chMax val="0"/>
          <dgm:chPref val="0"/>
        </dgm:presLayoutVars>
      </dgm:prSet>
      <dgm:spPr/>
    </dgm:pt>
    <dgm:pt modelId="{0D949A70-A791-4A0D-B7DE-5B5B3F5D4178}" type="pres">
      <dgm:prSet presAssocID="{1315BEE3-6F1D-4B99-B28E-D9F485E61C1C}" presName="desTx" presStyleLbl="revTx" presStyleIdx="1" presStyleCnt="8">
        <dgm:presLayoutVars/>
      </dgm:prSet>
      <dgm:spPr/>
    </dgm:pt>
    <dgm:pt modelId="{8D1C2310-5033-4CF9-9A96-F6E741B926D2}" type="pres">
      <dgm:prSet presAssocID="{CEDBEDDE-5094-44DD-AEA9-391F413FB4F6}" presName="sibTrans" presStyleCnt="0"/>
      <dgm:spPr/>
    </dgm:pt>
    <dgm:pt modelId="{5B468152-7B3C-458E-98E5-B1B483F8391C}" type="pres">
      <dgm:prSet presAssocID="{4983DCE5-4BB1-4A0E-8875-89696ED02BA1}" presName="compNode" presStyleCnt="0"/>
      <dgm:spPr/>
    </dgm:pt>
    <dgm:pt modelId="{998AA7A2-0A02-471C-B976-9AAF04DAD65F}" type="pres">
      <dgm:prSet presAssocID="{4983DCE5-4BB1-4A0E-8875-89696ED02BA1}" presName="bgRect" presStyleLbl="bgShp" presStyleIdx="1" presStyleCnt="6"/>
      <dgm:spPr/>
    </dgm:pt>
    <dgm:pt modelId="{F2896832-F910-410A-9B2D-EF903B4A145D}" type="pres">
      <dgm:prSet presAssocID="{4983DCE5-4BB1-4A0E-8875-89696ED02BA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2674762-6A3B-47ED-BAA9-4BFF5DF5D4E0}" type="pres">
      <dgm:prSet presAssocID="{4983DCE5-4BB1-4A0E-8875-89696ED02BA1}" presName="spaceRect" presStyleCnt="0"/>
      <dgm:spPr/>
    </dgm:pt>
    <dgm:pt modelId="{04160D76-EA7E-4C7A-82DC-F502AC4BBFBC}" type="pres">
      <dgm:prSet presAssocID="{4983DCE5-4BB1-4A0E-8875-89696ED02BA1}" presName="parTx" presStyleLbl="revTx" presStyleIdx="2" presStyleCnt="8">
        <dgm:presLayoutVars>
          <dgm:chMax val="0"/>
          <dgm:chPref val="0"/>
        </dgm:presLayoutVars>
      </dgm:prSet>
      <dgm:spPr/>
    </dgm:pt>
    <dgm:pt modelId="{208F41EE-B9D3-4D9E-8BB3-A50AE61B6947}" type="pres">
      <dgm:prSet presAssocID="{E7AE0BE8-870A-473F-9BF4-A6CE38BAADFA}" presName="sibTrans" presStyleCnt="0"/>
      <dgm:spPr/>
    </dgm:pt>
    <dgm:pt modelId="{4CD422AB-3536-4112-BC86-5BFB79E32F19}" type="pres">
      <dgm:prSet presAssocID="{92150B1C-A6FB-4B2D-8B73-484EB1939612}" presName="compNode" presStyleCnt="0"/>
      <dgm:spPr/>
    </dgm:pt>
    <dgm:pt modelId="{1ACE25FA-D2B8-44E7-92AF-81DEAD83E60E}" type="pres">
      <dgm:prSet presAssocID="{92150B1C-A6FB-4B2D-8B73-484EB1939612}" presName="bgRect" presStyleLbl="bgShp" presStyleIdx="2" presStyleCnt="6"/>
      <dgm:spPr/>
    </dgm:pt>
    <dgm:pt modelId="{FB02C916-55A3-4C5A-B6FB-45EBF32D8616}" type="pres">
      <dgm:prSet presAssocID="{92150B1C-A6FB-4B2D-8B73-484EB193961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09A20BF-5EB2-4879-ABBB-C5A8955C0D12}" type="pres">
      <dgm:prSet presAssocID="{92150B1C-A6FB-4B2D-8B73-484EB1939612}" presName="spaceRect" presStyleCnt="0"/>
      <dgm:spPr/>
    </dgm:pt>
    <dgm:pt modelId="{C15FC5D3-1C97-43ED-8BEB-D3F10531FD8E}" type="pres">
      <dgm:prSet presAssocID="{92150B1C-A6FB-4B2D-8B73-484EB1939612}" presName="parTx" presStyleLbl="revTx" presStyleIdx="3" presStyleCnt="8">
        <dgm:presLayoutVars>
          <dgm:chMax val="0"/>
          <dgm:chPref val="0"/>
        </dgm:presLayoutVars>
      </dgm:prSet>
      <dgm:spPr/>
    </dgm:pt>
    <dgm:pt modelId="{09B80C73-B10C-4030-AD73-99C86CA1DDE9}" type="pres">
      <dgm:prSet presAssocID="{92150B1C-A6FB-4B2D-8B73-484EB1939612}" presName="desTx" presStyleLbl="revTx" presStyleIdx="4" presStyleCnt="8">
        <dgm:presLayoutVars/>
      </dgm:prSet>
      <dgm:spPr/>
    </dgm:pt>
    <dgm:pt modelId="{76F3BAF6-E75A-40CD-AF48-B90918047604}" type="pres">
      <dgm:prSet presAssocID="{4565FEE4-0E87-4194-9380-CCEDED20CD55}" presName="sibTrans" presStyleCnt="0"/>
      <dgm:spPr/>
    </dgm:pt>
    <dgm:pt modelId="{F4484B38-C0DB-4267-AF35-462BBEC2EE19}" type="pres">
      <dgm:prSet presAssocID="{80083676-9E0D-4577-9676-A3A29566568D}" presName="compNode" presStyleCnt="0"/>
      <dgm:spPr/>
    </dgm:pt>
    <dgm:pt modelId="{CAAE34AE-EE80-4645-B490-7355B83A5214}" type="pres">
      <dgm:prSet presAssocID="{80083676-9E0D-4577-9676-A3A29566568D}" presName="bgRect" presStyleLbl="bgShp" presStyleIdx="3" presStyleCnt="6"/>
      <dgm:spPr/>
    </dgm:pt>
    <dgm:pt modelId="{F2DE3DE8-0563-46CB-95E7-175754F10E2C}" type="pres">
      <dgm:prSet presAssocID="{80083676-9E0D-4577-9676-A3A29566568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C5E7A0D-0B1D-4C33-82CD-508C559AF94C}" type="pres">
      <dgm:prSet presAssocID="{80083676-9E0D-4577-9676-A3A29566568D}" presName="spaceRect" presStyleCnt="0"/>
      <dgm:spPr/>
    </dgm:pt>
    <dgm:pt modelId="{FD6D8BCF-F8CE-46A9-AEC1-1F5F1A0E946E}" type="pres">
      <dgm:prSet presAssocID="{80083676-9E0D-4577-9676-A3A29566568D}" presName="parTx" presStyleLbl="revTx" presStyleIdx="5" presStyleCnt="8">
        <dgm:presLayoutVars>
          <dgm:chMax val="0"/>
          <dgm:chPref val="0"/>
        </dgm:presLayoutVars>
      </dgm:prSet>
      <dgm:spPr/>
    </dgm:pt>
    <dgm:pt modelId="{3E10D74C-5FB3-47DE-BF3C-7C077AAEB0D1}" type="pres">
      <dgm:prSet presAssocID="{3389A6D2-5366-4928-BE17-08E9DEBBD3F7}" presName="sibTrans" presStyleCnt="0"/>
      <dgm:spPr/>
    </dgm:pt>
    <dgm:pt modelId="{436E0BDB-F875-4F71-A62B-2011FC51D0E1}" type="pres">
      <dgm:prSet presAssocID="{D2B41EC9-06CC-4FD3-B750-9CAF3E9E4803}" presName="compNode" presStyleCnt="0"/>
      <dgm:spPr/>
    </dgm:pt>
    <dgm:pt modelId="{73BDD633-4B7E-4D74-8802-42DD30FAABDA}" type="pres">
      <dgm:prSet presAssocID="{D2B41EC9-06CC-4FD3-B750-9CAF3E9E4803}" presName="bgRect" presStyleLbl="bgShp" presStyleIdx="4" presStyleCnt="6"/>
      <dgm:spPr/>
    </dgm:pt>
    <dgm:pt modelId="{F5BC1647-4C2A-4392-91AF-02428CE6BC8C}" type="pres">
      <dgm:prSet presAssocID="{D2B41EC9-06CC-4FD3-B750-9CAF3E9E480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91D07B3-01F5-4A92-8DDD-EC43421A367D}" type="pres">
      <dgm:prSet presAssocID="{D2B41EC9-06CC-4FD3-B750-9CAF3E9E4803}" presName="spaceRect" presStyleCnt="0"/>
      <dgm:spPr/>
    </dgm:pt>
    <dgm:pt modelId="{4F8BADED-99A4-4E1B-B673-1C2E6E059C07}" type="pres">
      <dgm:prSet presAssocID="{D2B41EC9-06CC-4FD3-B750-9CAF3E9E4803}" presName="parTx" presStyleLbl="revTx" presStyleIdx="6" presStyleCnt="8">
        <dgm:presLayoutVars>
          <dgm:chMax val="0"/>
          <dgm:chPref val="0"/>
        </dgm:presLayoutVars>
      </dgm:prSet>
      <dgm:spPr/>
    </dgm:pt>
    <dgm:pt modelId="{B8C1170D-6AD2-4F6E-98CB-58EA534F701D}" type="pres">
      <dgm:prSet presAssocID="{9EAF55E8-72C4-4605-BAF4-5375661807C2}" presName="sibTrans" presStyleCnt="0"/>
      <dgm:spPr/>
    </dgm:pt>
    <dgm:pt modelId="{84978DB8-277A-48AF-9EEC-B8753EC05EA6}" type="pres">
      <dgm:prSet presAssocID="{F8CC807F-A001-460A-B634-E3958ADDCF2C}" presName="compNode" presStyleCnt="0"/>
      <dgm:spPr/>
    </dgm:pt>
    <dgm:pt modelId="{5D8C9846-83E4-462A-8B93-EA784FFC7F8E}" type="pres">
      <dgm:prSet presAssocID="{F8CC807F-A001-460A-B634-E3958ADDCF2C}" presName="bgRect" presStyleLbl="bgShp" presStyleIdx="5" presStyleCnt="6"/>
      <dgm:spPr/>
    </dgm:pt>
    <dgm:pt modelId="{C3E89A5B-FB8D-4BFA-A198-3B4F39EE6220}" type="pres">
      <dgm:prSet presAssocID="{F8CC807F-A001-460A-B634-E3958ADDCF2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36FF943-AC73-4CEA-AD2E-7812F556D23A}" type="pres">
      <dgm:prSet presAssocID="{F8CC807F-A001-460A-B634-E3958ADDCF2C}" presName="spaceRect" presStyleCnt="0"/>
      <dgm:spPr/>
    </dgm:pt>
    <dgm:pt modelId="{B24CFB11-AA93-4192-A26C-D36F78E65F0F}" type="pres">
      <dgm:prSet presAssocID="{F8CC807F-A001-460A-B634-E3958ADDCF2C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DC755C06-A39A-4994-940C-65FFFFF0C750}" srcId="{F7C350D7-EAE7-4484-AD59-63AF8A33B307}" destId="{4983DCE5-4BB1-4A0E-8875-89696ED02BA1}" srcOrd="1" destOrd="0" parTransId="{3AE3380E-1745-4E73-B06F-E9EFC6E0E45F}" sibTransId="{E7AE0BE8-870A-473F-9BF4-A6CE38BAADFA}"/>
    <dgm:cxn modelId="{34DB8507-F5E7-460D-BCF4-9D90118221F0}" type="presOf" srcId="{4983DCE5-4BB1-4A0E-8875-89696ED02BA1}" destId="{04160D76-EA7E-4C7A-82DC-F502AC4BBFBC}" srcOrd="0" destOrd="0" presId="urn:microsoft.com/office/officeart/2018/2/layout/IconVerticalSolidList"/>
    <dgm:cxn modelId="{B5FFCB0B-5BD3-4DB3-B4BF-E58DBD9692D8}" srcId="{F7C350D7-EAE7-4484-AD59-63AF8A33B307}" destId="{1315BEE3-6F1D-4B99-B28E-D9F485E61C1C}" srcOrd="0" destOrd="0" parTransId="{2AADF4C3-3878-4FAC-918A-E4D568AA2F03}" sibTransId="{CEDBEDDE-5094-44DD-AEA9-391F413FB4F6}"/>
    <dgm:cxn modelId="{C4E7352B-6321-4AB9-8564-9ADAA0A9FB9E}" srcId="{F7C350D7-EAE7-4484-AD59-63AF8A33B307}" destId="{D2B41EC9-06CC-4FD3-B750-9CAF3E9E4803}" srcOrd="4" destOrd="0" parTransId="{1FDBFC57-5E07-412F-BC56-DD6C9E36E7CA}" sibTransId="{9EAF55E8-72C4-4605-BAF4-5375661807C2}"/>
    <dgm:cxn modelId="{9F42FE39-55E9-4F30-9BBD-75D9433B9FED}" srcId="{F7C350D7-EAE7-4484-AD59-63AF8A33B307}" destId="{92150B1C-A6FB-4B2D-8B73-484EB1939612}" srcOrd="2" destOrd="0" parTransId="{2587B3BD-2F1C-464B-BC7C-6879B3ED3E71}" sibTransId="{4565FEE4-0E87-4194-9380-CCEDED20CD55}"/>
    <dgm:cxn modelId="{F5B54046-590C-4F53-81A0-26D55B8ECB9F}" type="presOf" srcId="{1315BEE3-6F1D-4B99-B28E-D9F485E61C1C}" destId="{67962C6B-7F3B-4419-8F9E-F0578F4AB32A}" srcOrd="0" destOrd="0" presId="urn:microsoft.com/office/officeart/2018/2/layout/IconVerticalSolidList"/>
    <dgm:cxn modelId="{045CA672-6F24-468A-A42C-FA03A2A4B43D}" type="presOf" srcId="{D2B41EC9-06CC-4FD3-B750-9CAF3E9E4803}" destId="{4F8BADED-99A4-4E1B-B673-1C2E6E059C07}" srcOrd="0" destOrd="0" presId="urn:microsoft.com/office/officeart/2018/2/layout/IconVerticalSolidList"/>
    <dgm:cxn modelId="{7FF84F7A-804A-4F46-9CC4-A5637B416C9E}" type="presOf" srcId="{0D9CBEBB-94BD-4409-8133-12672A933BB3}" destId="{09B80C73-B10C-4030-AD73-99C86CA1DDE9}" srcOrd="0" destOrd="0" presId="urn:microsoft.com/office/officeart/2018/2/layout/IconVerticalSolidList"/>
    <dgm:cxn modelId="{8153B380-25CC-4EDC-AFF3-2AB88F22FA11}" srcId="{92150B1C-A6FB-4B2D-8B73-484EB1939612}" destId="{0D9CBEBB-94BD-4409-8133-12672A933BB3}" srcOrd="0" destOrd="0" parTransId="{8EA6621A-268F-47F2-989A-181FEBA8333E}" sibTransId="{6187904E-F62B-4E8D-A7DF-3A411897C472}"/>
    <dgm:cxn modelId="{AC39C18F-AB08-498D-8072-600D2AA25479}" type="presOf" srcId="{92150B1C-A6FB-4B2D-8B73-484EB1939612}" destId="{C15FC5D3-1C97-43ED-8BEB-D3F10531FD8E}" srcOrd="0" destOrd="0" presId="urn:microsoft.com/office/officeart/2018/2/layout/IconVerticalSolidList"/>
    <dgm:cxn modelId="{6C4F6493-561B-4A1F-8639-AB6DBDA6848B}" srcId="{92150B1C-A6FB-4B2D-8B73-484EB1939612}" destId="{B41425D2-CF18-440A-AAAD-A17A9A25C419}" srcOrd="1" destOrd="0" parTransId="{42F1FE42-D62E-4115-9E87-627E0D80ED21}" sibTransId="{2472E3E8-8FDD-4D23-AAD1-F9ED6C21E5AD}"/>
    <dgm:cxn modelId="{63DBFDA1-7C91-4267-81EA-87DC2173B852}" type="presOf" srcId="{F8CC807F-A001-460A-B634-E3958ADDCF2C}" destId="{B24CFB11-AA93-4192-A26C-D36F78E65F0F}" srcOrd="0" destOrd="0" presId="urn:microsoft.com/office/officeart/2018/2/layout/IconVerticalSolidList"/>
    <dgm:cxn modelId="{B62A27A2-BB9D-46A2-A33E-B5D63F6A0AE8}" type="presOf" srcId="{F7C350D7-EAE7-4484-AD59-63AF8A33B307}" destId="{25845173-781B-4090-95C7-9AC5B05EAC9A}" srcOrd="0" destOrd="0" presId="urn:microsoft.com/office/officeart/2018/2/layout/IconVerticalSolidList"/>
    <dgm:cxn modelId="{034F5CB1-0512-4179-90A7-66AC4AF36124}" srcId="{F7C350D7-EAE7-4484-AD59-63AF8A33B307}" destId="{F8CC807F-A001-460A-B634-E3958ADDCF2C}" srcOrd="5" destOrd="0" parTransId="{21BFB9DF-662F-4D2A-B9E3-76B800AC0E26}" sibTransId="{6A8FBBC0-4358-4EF7-9D74-96E20BADA722}"/>
    <dgm:cxn modelId="{F88287BC-6F81-4EA2-A03B-CF44A697D7D9}" type="presOf" srcId="{CDA4BD11-B595-4C68-8AAE-FA6BA6C5EF44}" destId="{0D949A70-A791-4A0D-B7DE-5B5B3F5D4178}" srcOrd="0" destOrd="0" presId="urn:microsoft.com/office/officeart/2018/2/layout/IconVerticalSolidList"/>
    <dgm:cxn modelId="{CDEF49D9-E490-4243-B72A-8E5C518ACDBF}" type="presOf" srcId="{80083676-9E0D-4577-9676-A3A29566568D}" destId="{FD6D8BCF-F8CE-46A9-AEC1-1F5F1A0E946E}" srcOrd="0" destOrd="0" presId="urn:microsoft.com/office/officeart/2018/2/layout/IconVerticalSolidList"/>
    <dgm:cxn modelId="{8E3924E4-4CA0-426C-8578-7D55EF30C525}" type="presOf" srcId="{B41425D2-CF18-440A-AAAD-A17A9A25C419}" destId="{09B80C73-B10C-4030-AD73-99C86CA1DDE9}" srcOrd="0" destOrd="1" presId="urn:microsoft.com/office/officeart/2018/2/layout/IconVerticalSolidList"/>
    <dgm:cxn modelId="{03DCABE6-638F-4933-A17D-B8C55024E8DC}" srcId="{F7C350D7-EAE7-4484-AD59-63AF8A33B307}" destId="{80083676-9E0D-4577-9676-A3A29566568D}" srcOrd="3" destOrd="0" parTransId="{AF572B50-9A18-4EBE-9327-34393286F613}" sibTransId="{3389A6D2-5366-4928-BE17-08E9DEBBD3F7}"/>
    <dgm:cxn modelId="{C25B92FD-9C38-4D78-AA5D-8A54251AD933}" srcId="{1315BEE3-6F1D-4B99-B28E-D9F485E61C1C}" destId="{CDA4BD11-B595-4C68-8AAE-FA6BA6C5EF44}" srcOrd="0" destOrd="0" parTransId="{D24FD4EE-4CBE-45EE-B2D7-6694C5585C85}" sibTransId="{6362B884-76F1-4879-895E-CE46044932FE}"/>
    <dgm:cxn modelId="{D9F6EBE0-0269-4C61-886D-61B5AAB81F4F}" type="presParOf" srcId="{25845173-781B-4090-95C7-9AC5B05EAC9A}" destId="{7FDFC3A1-F84C-418D-9C6C-7FE095CA65BC}" srcOrd="0" destOrd="0" presId="urn:microsoft.com/office/officeart/2018/2/layout/IconVerticalSolidList"/>
    <dgm:cxn modelId="{6881E1B8-6009-44ED-AE53-6989D1A6AF25}" type="presParOf" srcId="{7FDFC3A1-F84C-418D-9C6C-7FE095CA65BC}" destId="{A0C1AD1F-766C-40F1-B4E4-CAB4CF367463}" srcOrd="0" destOrd="0" presId="urn:microsoft.com/office/officeart/2018/2/layout/IconVerticalSolidList"/>
    <dgm:cxn modelId="{636694F4-D904-4B2C-8BCB-F7E815F9AD1F}" type="presParOf" srcId="{7FDFC3A1-F84C-418D-9C6C-7FE095CA65BC}" destId="{34D3ECE1-95FF-45EB-8AB1-977479BDD482}" srcOrd="1" destOrd="0" presId="urn:microsoft.com/office/officeart/2018/2/layout/IconVerticalSolidList"/>
    <dgm:cxn modelId="{E5884B75-4415-4F8B-B92C-D93A55CD3D17}" type="presParOf" srcId="{7FDFC3A1-F84C-418D-9C6C-7FE095CA65BC}" destId="{B6B328A2-4B0A-4685-95E0-680103C17E32}" srcOrd="2" destOrd="0" presId="urn:microsoft.com/office/officeart/2018/2/layout/IconVerticalSolidList"/>
    <dgm:cxn modelId="{FEB66216-95AD-45F4-837B-D146E0F1BE77}" type="presParOf" srcId="{7FDFC3A1-F84C-418D-9C6C-7FE095CA65BC}" destId="{67962C6B-7F3B-4419-8F9E-F0578F4AB32A}" srcOrd="3" destOrd="0" presId="urn:microsoft.com/office/officeart/2018/2/layout/IconVerticalSolidList"/>
    <dgm:cxn modelId="{9C39690C-AC31-4087-85A5-894CC0BC74B2}" type="presParOf" srcId="{7FDFC3A1-F84C-418D-9C6C-7FE095CA65BC}" destId="{0D949A70-A791-4A0D-B7DE-5B5B3F5D4178}" srcOrd="4" destOrd="0" presId="urn:microsoft.com/office/officeart/2018/2/layout/IconVerticalSolidList"/>
    <dgm:cxn modelId="{B8A81365-42A8-446B-BB96-F1031A30E4E8}" type="presParOf" srcId="{25845173-781B-4090-95C7-9AC5B05EAC9A}" destId="{8D1C2310-5033-4CF9-9A96-F6E741B926D2}" srcOrd="1" destOrd="0" presId="urn:microsoft.com/office/officeart/2018/2/layout/IconVerticalSolidList"/>
    <dgm:cxn modelId="{82A01ECD-DE9B-4759-BD31-82C701296DE3}" type="presParOf" srcId="{25845173-781B-4090-95C7-9AC5B05EAC9A}" destId="{5B468152-7B3C-458E-98E5-B1B483F8391C}" srcOrd="2" destOrd="0" presId="urn:microsoft.com/office/officeart/2018/2/layout/IconVerticalSolidList"/>
    <dgm:cxn modelId="{7A4213E1-A423-4FF6-8914-388B66D375A4}" type="presParOf" srcId="{5B468152-7B3C-458E-98E5-B1B483F8391C}" destId="{998AA7A2-0A02-471C-B976-9AAF04DAD65F}" srcOrd="0" destOrd="0" presId="urn:microsoft.com/office/officeart/2018/2/layout/IconVerticalSolidList"/>
    <dgm:cxn modelId="{3DE54646-2B4B-4ACD-B770-F3A3EB3CD031}" type="presParOf" srcId="{5B468152-7B3C-458E-98E5-B1B483F8391C}" destId="{F2896832-F910-410A-9B2D-EF903B4A145D}" srcOrd="1" destOrd="0" presId="urn:microsoft.com/office/officeart/2018/2/layout/IconVerticalSolidList"/>
    <dgm:cxn modelId="{7941CA52-4B0D-46D8-9AF6-154841716BD8}" type="presParOf" srcId="{5B468152-7B3C-458E-98E5-B1B483F8391C}" destId="{92674762-6A3B-47ED-BAA9-4BFF5DF5D4E0}" srcOrd="2" destOrd="0" presId="urn:microsoft.com/office/officeart/2018/2/layout/IconVerticalSolidList"/>
    <dgm:cxn modelId="{43C0502F-65F0-4A80-92D9-FD938870C98C}" type="presParOf" srcId="{5B468152-7B3C-458E-98E5-B1B483F8391C}" destId="{04160D76-EA7E-4C7A-82DC-F502AC4BBFBC}" srcOrd="3" destOrd="0" presId="urn:microsoft.com/office/officeart/2018/2/layout/IconVerticalSolidList"/>
    <dgm:cxn modelId="{7139CCBB-294E-4A85-9C0C-915CEDD0A693}" type="presParOf" srcId="{25845173-781B-4090-95C7-9AC5B05EAC9A}" destId="{208F41EE-B9D3-4D9E-8BB3-A50AE61B6947}" srcOrd="3" destOrd="0" presId="urn:microsoft.com/office/officeart/2018/2/layout/IconVerticalSolidList"/>
    <dgm:cxn modelId="{BAB0B299-31A2-4BA1-A537-7EC225A04808}" type="presParOf" srcId="{25845173-781B-4090-95C7-9AC5B05EAC9A}" destId="{4CD422AB-3536-4112-BC86-5BFB79E32F19}" srcOrd="4" destOrd="0" presId="urn:microsoft.com/office/officeart/2018/2/layout/IconVerticalSolidList"/>
    <dgm:cxn modelId="{A7744625-237B-42F7-B6AE-1C93E32B6446}" type="presParOf" srcId="{4CD422AB-3536-4112-BC86-5BFB79E32F19}" destId="{1ACE25FA-D2B8-44E7-92AF-81DEAD83E60E}" srcOrd="0" destOrd="0" presId="urn:microsoft.com/office/officeart/2018/2/layout/IconVerticalSolidList"/>
    <dgm:cxn modelId="{4A60B4B8-FBE8-474C-AB4F-657DD7E317ED}" type="presParOf" srcId="{4CD422AB-3536-4112-BC86-5BFB79E32F19}" destId="{FB02C916-55A3-4C5A-B6FB-45EBF32D8616}" srcOrd="1" destOrd="0" presId="urn:microsoft.com/office/officeart/2018/2/layout/IconVerticalSolidList"/>
    <dgm:cxn modelId="{35DA7669-7554-457A-A6CA-53B5A92CC24C}" type="presParOf" srcId="{4CD422AB-3536-4112-BC86-5BFB79E32F19}" destId="{909A20BF-5EB2-4879-ABBB-C5A8955C0D12}" srcOrd="2" destOrd="0" presId="urn:microsoft.com/office/officeart/2018/2/layout/IconVerticalSolidList"/>
    <dgm:cxn modelId="{18471C95-E556-49B7-B637-02DE07D36AA7}" type="presParOf" srcId="{4CD422AB-3536-4112-BC86-5BFB79E32F19}" destId="{C15FC5D3-1C97-43ED-8BEB-D3F10531FD8E}" srcOrd="3" destOrd="0" presId="urn:microsoft.com/office/officeart/2018/2/layout/IconVerticalSolidList"/>
    <dgm:cxn modelId="{A4027244-8274-47E5-8449-140BFC72BC33}" type="presParOf" srcId="{4CD422AB-3536-4112-BC86-5BFB79E32F19}" destId="{09B80C73-B10C-4030-AD73-99C86CA1DDE9}" srcOrd="4" destOrd="0" presId="urn:microsoft.com/office/officeart/2018/2/layout/IconVerticalSolidList"/>
    <dgm:cxn modelId="{D8E8034F-6813-4D5C-BEB3-E5FBD9C23006}" type="presParOf" srcId="{25845173-781B-4090-95C7-9AC5B05EAC9A}" destId="{76F3BAF6-E75A-40CD-AF48-B90918047604}" srcOrd="5" destOrd="0" presId="urn:microsoft.com/office/officeart/2018/2/layout/IconVerticalSolidList"/>
    <dgm:cxn modelId="{F375134C-FAF6-48DA-B213-EBC58C854E4C}" type="presParOf" srcId="{25845173-781B-4090-95C7-9AC5B05EAC9A}" destId="{F4484B38-C0DB-4267-AF35-462BBEC2EE19}" srcOrd="6" destOrd="0" presId="urn:microsoft.com/office/officeart/2018/2/layout/IconVerticalSolidList"/>
    <dgm:cxn modelId="{C83B1385-7307-4063-BA5C-572CD9FCF59A}" type="presParOf" srcId="{F4484B38-C0DB-4267-AF35-462BBEC2EE19}" destId="{CAAE34AE-EE80-4645-B490-7355B83A5214}" srcOrd="0" destOrd="0" presId="urn:microsoft.com/office/officeart/2018/2/layout/IconVerticalSolidList"/>
    <dgm:cxn modelId="{BD0B0E4A-AD16-4827-9D3B-5776A9FBBF29}" type="presParOf" srcId="{F4484B38-C0DB-4267-AF35-462BBEC2EE19}" destId="{F2DE3DE8-0563-46CB-95E7-175754F10E2C}" srcOrd="1" destOrd="0" presId="urn:microsoft.com/office/officeart/2018/2/layout/IconVerticalSolidList"/>
    <dgm:cxn modelId="{B0080F4B-6DFD-4284-B940-D7A697000917}" type="presParOf" srcId="{F4484B38-C0DB-4267-AF35-462BBEC2EE19}" destId="{3C5E7A0D-0B1D-4C33-82CD-508C559AF94C}" srcOrd="2" destOrd="0" presId="urn:microsoft.com/office/officeart/2018/2/layout/IconVerticalSolidList"/>
    <dgm:cxn modelId="{C8B397FF-6D9D-4DD7-A5E4-005E5C709D00}" type="presParOf" srcId="{F4484B38-C0DB-4267-AF35-462BBEC2EE19}" destId="{FD6D8BCF-F8CE-46A9-AEC1-1F5F1A0E946E}" srcOrd="3" destOrd="0" presId="urn:microsoft.com/office/officeart/2018/2/layout/IconVerticalSolidList"/>
    <dgm:cxn modelId="{1084A77E-EC65-4055-ADBE-5219ED9E6EF2}" type="presParOf" srcId="{25845173-781B-4090-95C7-9AC5B05EAC9A}" destId="{3E10D74C-5FB3-47DE-BF3C-7C077AAEB0D1}" srcOrd="7" destOrd="0" presId="urn:microsoft.com/office/officeart/2018/2/layout/IconVerticalSolidList"/>
    <dgm:cxn modelId="{6BEE3E2D-6430-48B5-A282-E3AB1D5BA68F}" type="presParOf" srcId="{25845173-781B-4090-95C7-9AC5B05EAC9A}" destId="{436E0BDB-F875-4F71-A62B-2011FC51D0E1}" srcOrd="8" destOrd="0" presId="urn:microsoft.com/office/officeart/2018/2/layout/IconVerticalSolidList"/>
    <dgm:cxn modelId="{2A25503B-FB43-40A5-AB23-7D9F04CA895C}" type="presParOf" srcId="{436E0BDB-F875-4F71-A62B-2011FC51D0E1}" destId="{73BDD633-4B7E-4D74-8802-42DD30FAABDA}" srcOrd="0" destOrd="0" presId="urn:microsoft.com/office/officeart/2018/2/layout/IconVerticalSolidList"/>
    <dgm:cxn modelId="{36288880-C359-4292-B98E-4135BE0B93D2}" type="presParOf" srcId="{436E0BDB-F875-4F71-A62B-2011FC51D0E1}" destId="{F5BC1647-4C2A-4392-91AF-02428CE6BC8C}" srcOrd="1" destOrd="0" presId="urn:microsoft.com/office/officeart/2018/2/layout/IconVerticalSolidList"/>
    <dgm:cxn modelId="{B009A06A-3763-4E18-89D6-CE24F5732328}" type="presParOf" srcId="{436E0BDB-F875-4F71-A62B-2011FC51D0E1}" destId="{091D07B3-01F5-4A92-8DDD-EC43421A367D}" srcOrd="2" destOrd="0" presId="urn:microsoft.com/office/officeart/2018/2/layout/IconVerticalSolidList"/>
    <dgm:cxn modelId="{B2E2FA12-7E08-4551-9339-9D12AD05B705}" type="presParOf" srcId="{436E0BDB-F875-4F71-A62B-2011FC51D0E1}" destId="{4F8BADED-99A4-4E1B-B673-1C2E6E059C07}" srcOrd="3" destOrd="0" presId="urn:microsoft.com/office/officeart/2018/2/layout/IconVerticalSolidList"/>
    <dgm:cxn modelId="{693C3B3C-A538-47C0-AFC8-1C2D1F0C1B87}" type="presParOf" srcId="{25845173-781B-4090-95C7-9AC5B05EAC9A}" destId="{B8C1170D-6AD2-4F6E-98CB-58EA534F701D}" srcOrd="9" destOrd="0" presId="urn:microsoft.com/office/officeart/2018/2/layout/IconVerticalSolidList"/>
    <dgm:cxn modelId="{B5A31997-CDDD-4708-AF2D-589349384986}" type="presParOf" srcId="{25845173-781B-4090-95C7-9AC5B05EAC9A}" destId="{84978DB8-277A-48AF-9EEC-B8753EC05EA6}" srcOrd="10" destOrd="0" presId="urn:microsoft.com/office/officeart/2018/2/layout/IconVerticalSolidList"/>
    <dgm:cxn modelId="{1EE0D9F8-EAFB-44A6-989B-A75B8783A712}" type="presParOf" srcId="{84978DB8-277A-48AF-9EEC-B8753EC05EA6}" destId="{5D8C9846-83E4-462A-8B93-EA784FFC7F8E}" srcOrd="0" destOrd="0" presId="urn:microsoft.com/office/officeart/2018/2/layout/IconVerticalSolidList"/>
    <dgm:cxn modelId="{63A67E1C-D1EA-4017-A80D-850CF7864472}" type="presParOf" srcId="{84978DB8-277A-48AF-9EEC-B8753EC05EA6}" destId="{C3E89A5B-FB8D-4BFA-A198-3B4F39EE6220}" srcOrd="1" destOrd="0" presId="urn:microsoft.com/office/officeart/2018/2/layout/IconVerticalSolidList"/>
    <dgm:cxn modelId="{2C247F77-147A-4EA4-B95B-88E0B686A438}" type="presParOf" srcId="{84978DB8-277A-48AF-9EEC-B8753EC05EA6}" destId="{736FF943-AC73-4CEA-AD2E-7812F556D23A}" srcOrd="2" destOrd="0" presId="urn:microsoft.com/office/officeart/2018/2/layout/IconVerticalSolidList"/>
    <dgm:cxn modelId="{BC8C1A51-946D-4E52-A2B7-1858667BAAF8}" type="presParOf" srcId="{84978DB8-277A-48AF-9EEC-B8753EC05EA6}" destId="{B24CFB11-AA93-4192-A26C-D36F78E65F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005406-C880-4A22-94C6-7AEA98EC3A4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DB3111-4E00-419F-8EF5-3D9F41C5225A}">
      <dgm:prSet/>
      <dgm:spPr/>
      <dgm:t>
        <a:bodyPr/>
        <a:lstStyle/>
        <a:p>
          <a:r>
            <a:rPr lang="en-US" b="0" i="0"/>
            <a:t>Office Hours</a:t>
          </a:r>
          <a:endParaRPr lang="en-US"/>
        </a:p>
      </dgm:t>
    </dgm:pt>
    <dgm:pt modelId="{70FB6209-B595-4795-B47B-18669D2BB34B}" type="parTrans" cxnId="{29BFFB67-68F7-4C49-923D-F6EF249C6301}">
      <dgm:prSet/>
      <dgm:spPr/>
      <dgm:t>
        <a:bodyPr/>
        <a:lstStyle/>
        <a:p>
          <a:endParaRPr lang="en-US"/>
        </a:p>
      </dgm:t>
    </dgm:pt>
    <dgm:pt modelId="{4EF94DC7-6002-42BF-BF22-67CF9121BC10}" type="sibTrans" cxnId="{29BFFB67-68F7-4C49-923D-F6EF249C6301}">
      <dgm:prSet/>
      <dgm:spPr/>
      <dgm:t>
        <a:bodyPr/>
        <a:lstStyle/>
        <a:p>
          <a:endParaRPr lang="en-US"/>
        </a:p>
      </dgm:t>
    </dgm:pt>
    <dgm:pt modelId="{3F329140-9584-497D-8066-292249094F02}">
      <dgm:prSet/>
      <dgm:spPr/>
      <dgm:t>
        <a:bodyPr/>
        <a:lstStyle/>
        <a:p>
          <a:r>
            <a:rPr lang="en-US" b="0" i="0"/>
            <a:t>8:30AM – 5PM</a:t>
          </a:r>
          <a:endParaRPr lang="en-US"/>
        </a:p>
      </dgm:t>
    </dgm:pt>
    <dgm:pt modelId="{5ED90F30-D486-4799-9984-7026D948ADD1}" type="parTrans" cxnId="{4F5CE849-677A-4BF8-B142-F7440E1C686C}">
      <dgm:prSet/>
      <dgm:spPr/>
      <dgm:t>
        <a:bodyPr/>
        <a:lstStyle/>
        <a:p>
          <a:endParaRPr lang="en-US"/>
        </a:p>
      </dgm:t>
    </dgm:pt>
    <dgm:pt modelId="{6FE54656-4539-45AF-8D29-B3F3D52443DC}" type="sibTrans" cxnId="{4F5CE849-677A-4BF8-B142-F7440E1C686C}">
      <dgm:prSet/>
      <dgm:spPr/>
      <dgm:t>
        <a:bodyPr/>
        <a:lstStyle/>
        <a:p>
          <a:endParaRPr lang="en-US"/>
        </a:p>
      </dgm:t>
    </dgm:pt>
    <dgm:pt modelId="{0DD93FDC-A3EB-4705-9E9B-DFA5AB911376}">
      <dgm:prSet/>
      <dgm:spPr/>
      <dgm:t>
        <a:bodyPr/>
        <a:lstStyle/>
        <a:p>
          <a:r>
            <a:rPr lang="en-US" b="0" i="0"/>
            <a:t>Triage Hours </a:t>
          </a:r>
          <a:endParaRPr lang="en-US"/>
        </a:p>
      </dgm:t>
    </dgm:pt>
    <dgm:pt modelId="{5A8EFDA8-0828-40F8-A3F0-D03804767F46}" type="parTrans" cxnId="{713E4C6E-2225-4762-9E0E-6DF7D576B56C}">
      <dgm:prSet/>
      <dgm:spPr/>
      <dgm:t>
        <a:bodyPr/>
        <a:lstStyle/>
        <a:p>
          <a:endParaRPr lang="en-US"/>
        </a:p>
      </dgm:t>
    </dgm:pt>
    <dgm:pt modelId="{1B1FB7D9-1F83-4AFB-8452-FDED23099E99}" type="sibTrans" cxnId="{713E4C6E-2225-4762-9E0E-6DF7D576B56C}">
      <dgm:prSet/>
      <dgm:spPr/>
      <dgm:t>
        <a:bodyPr/>
        <a:lstStyle/>
        <a:p>
          <a:endParaRPr lang="en-US"/>
        </a:p>
      </dgm:t>
    </dgm:pt>
    <dgm:pt modelId="{2E293934-C377-4F1E-B2B9-7F217DF1F919}">
      <dgm:prSet/>
      <dgm:spPr/>
      <dgm:t>
        <a:bodyPr/>
        <a:lstStyle/>
        <a:p>
          <a:r>
            <a:rPr lang="en-US" b="0" i="0"/>
            <a:t>No appointment needed! </a:t>
          </a:r>
          <a:endParaRPr lang="en-US"/>
        </a:p>
      </dgm:t>
    </dgm:pt>
    <dgm:pt modelId="{1377C362-B7A3-4FD8-8FA3-D08C3920FFCB}" type="parTrans" cxnId="{51BB81B1-6DA8-44DB-B384-E969E4B823AB}">
      <dgm:prSet/>
      <dgm:spPr/>
      <dgm:t>
        <a:bodyPr/>
        <a:lstStyle/>
        <a:p>
          <a:endParaRPr lang="en-US"/>
        </a:p>
      </dgm:t>
    </dgm:pt>
    <dgm:pt modelId="{CCA48028-0E43-420D-B106-800088DB01AF}" type="sibTrans" cxnId="{51BB81B1-6DA8-44DB-B384-E969E4B823AB}">
      <dgm:prSet/>
      <dgm:spPr/>
      <dgm:t>
        <a:bodyPr/>
        <a:lstStyle/>
        <a:p>
          <a:endParaRPr lang="en-US"/>
        </a:p>
      </dgm:t>
    </dgm:pt>
    <dgm:pt modelId="{9E37F6D1-9AA7-435B-926E-6300F0036E31}">
      <dgm:prSet/>
      <dgm:spPr/>
      <dgm:t>
        <a:bodyPr/>
        <a:lstStyle/>
        <a:p>
          <a:r>
            <a:rPr lang="en-US" b="0" i="0"/>
            <a:t>M-F, 9AM-4PM</a:t>
          </a:r>
          <a:endParaRPr lang="en-US"/>
        </a:p>
      </dgm:t>
    </dgm:pt>
    <dgm:pt modelId="{8B4D4570-826A-44A5-9F85-C805D006AEB1}" type="parTrans" cxnId="{08CBE625-1B21-44CD-9F35-691A141C1DA6}">
      <dgm:prSet/>
      <dgm:spPr/>
      <dgm:t>
        <a:bodyPr/>
        <a:lstStyle/>
        <a:p>
          <a:endParaRPr lang="en-US"/>
        </a:p>
      </dgm:t>
    </dgm:pt>
    <dgm:pt modelId="{44FFFEA3-B007-4902-9799-59737331C34A}" type="sibTrans" cxnId="{08CBE625-1B21-44CD-9F35-691A141C1DA6}">
      <dgm:prSet/>
      <dgm:spPr/>
      <dgm:t>
        <a:bodyPr/>
        <a:lstStyle/>
        <a:p>
          <a:endParaRPr lang="en-US"/>
        </a:p>
      </dgm:t>
    </dgm:pt>
    <dgm:pt modelId="{16A05C81-E85E-4AB5-B622-A1897ECB0710}">
      <dgm:prSet/>
      <dgm:spPr/>
      <dgm:t>
        <a:bodyPr/>
        <a:lstStyle/>
        <a:p>
          <a:r>
            <a:rPr lang="en-US" b="0" i="0"/>
            <a:t>45-60 minutes</a:t>
          </a:r>
          <a:endParaRPr lang="en-US"/>
        </a:p>
      </dgm:t>
    </dgm:pt>
    <dgm:pt modelId="{0A2C009B-6FF9-40AE-8918-6F17C93A1287}" type="parTrans" cxnId="{4A3E3469-C7A7-47A7-9CA9-AEAD7E66079E}">
      <dgm:prSet/>
      <dgm:spPr/>
      <dgm:t>
        <a:bodyPr/>
        <a:lstStyle/>
        <a:p>
          <a:endParaRPr lang="en-US"/>
        </a:p>
      </dgm:t>
    </dgm:pt>
    <dgm:pt modelId="{F8608608-FCD9-4760-A6CF-FF72C24B5FBC}" type="sibTrans" cxnId="{4A3E3469-C7A7-47A7-9CA9-AEAD7E66079E}">
      <dgm:prSet/>
      <dgm:spPr/>
      <dgm:t>
        <a:bodyPr/>
        <a:lstStyle/>
        <a:p>
          <a:endParaRPr lang="en-US"/>
        </a:p>
      </dgm:t>
    </dgm:pt>
    <dgm:pt modelId="{77780180-3A9D-4596-8894-059F19BCAE7E}">
      <dgm:prSet/>
      <dgm:spPr/>
      <dgm:t>
        <a:bodyPr/>
        <a:lstStyle/>
        <a:p>
          <a:r>
            <a:rPr lang="en-US" b="0" i="0"/>
            <a:t>Computer assessment &amp; meet with a counselor </a:t>
          </a:r>
          <a:endParaRPr lang="en-US"/>
        </a:p>
      </dgm:t>
    </dgm:pt>
    <dgm:pt modelId="{9A396DB0-D09F-47A3-B783-BA4B620E9355}" type="parTrans" cxnId="{F66BD480-BC93-4DF1-A6A6-683C87107CE4}">
      <dgm:prSet/>
      <dgm:spPr/>
      <dgm:t>
        <a:bodyPr/>
        <a:lstStyle/>
        <a:p>
          <a:endParaRPr lang="en-US"/>
        </a:p>
      </dgm:t>
    </dgm:pt>
    <dgm:pt modelId="{53F4FDC2-E707-4836-8725-FFE499458BFF}" type="sibTrans" cxnId="{F66BD480-BC93-4DF1-A6A6-683C87107CE4}">
      <dgm:prSet/>
      <dgm:spPr/>
      <dgm:t>
        <a:bodyPr/>
        <a:lstStyle/>
        <a:p>
          <a:endParaRPr lang="en-US"/>
        </a:p>
      </dgm:t>
    </dgm:pt>
    <dgm:pt modelId="{EC354783-D56F-4ED6-B12E-BDA0EC11838B}" type="pres">
      <dgm:prSet presAssocID="{26005406-C880-4A22-94C6-7AEA98EC3A4B}" presName="matrix" presStyleCnt="0">
        <dgm:presLayoutVars>
          <dgm:chMax val="1"/>
          <dgm:dir/>
          <dgm:resizeHandles val="exact"/>
        </dgm:presLayoutVars>
      </dgm:prSet>
      <dgm:spPr/>
    </dgm:pt>
    <dgm:pt modelId="{A0F95A50-4D8A-4650-8782-6DA247A9FDB5}" type="pres">
      <dgm:prSet presAssocID="{26005406-C880-4A22-94C6-7AEA98EC3A4B}" presName="diamond" presStyleLbl="bgShp" presStyleIdx="0" presStyleCnt="1"/>
      <dgm:spPr/>
    </dgm:pt>
    <dgm:pt modelId="{583B1B3A-1523-4DE2-BB72-0F65523CE15A}" type="pres">
      <dgm:prSet presAssocID="{26005406-C880-4A22-94C6-7AEA98EC3A4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A5BEA0-E5BC-46D0-9CCA-2CAD8ABF41B9}" type="pres">
      <dgm:prSet presAssocID="{26005406-C880-4A22-94C6-7AEA98EC3A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7402CE9-888C-4AB1-A169-9E41A4824134}" type="pres">
      <dgm:prSet presAssocID="{26005406-C880-4A22-94C6-7AEA98EC3A4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ED2CF14-1251-4DF7-B200-D05D494D93F9}" type="pres">
      <dgm:prSet presAssocID="{26005406-C880-4A22-94C6-7AEA98EC3A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6069C17-E689-4E09-A74D-6D034506E60A}" type="presOf" srcId="{26005406-C880-4A22-94C6-7AEA98EC3A4B}" destId="{EC354783-D56F-4ED6-B12E-BDA0EC11838B}" srcOrd="0" destOrd="0" presId="urn:microsoft.com/office/officeart/2005/8/layout/matrix3"/>
    <dgm:cxn modelId="{36FAE11D-F16D-4CA9-B32E-0FC6AF5473FE}" type="presOf" srcId="{77780180-3A9D-4596-8894-059F19BCAE7E}" destId="{EED2CF14-1251-4DF7-B200-D05D494D93F9}" srcOrd="0" destOrd="0" presId="urn:microsoft.com/office/officeart/2005/8/layout/matrix3"/>
    <dgm:cxn modelId="{08CBE625-1B21-44CD-9F35-691A141C1DA6}" srcId="{0DD93FDC-A3EB-4705-9E9B-DFA5AB911376}" destId="{9E37F6D1-9AA7-435B-926E-6300F0036E31}" srcOrd="1" destOrd="0" parTransId="{8B4D4570-826A-44A5-9F85-C805D006AEB1}" sibTransId="{44FFFEA3-B007-4902-9799-59737331C34A}"/>
    <dgm:cxn modelId="{BDB52F34-4243-4D71-B4A0-AADE40179533}" type="presOf" srcId="{9E37F6D1-9AA7-435B-926E-6300F0036E31}" destId="{D7A5BEA0-E5BC-46D0-9CCA-2CAD8ABF41B9}" srcOrd="0" destOrd="2" presId="urn:microsoft.com/office/officeart/2005/8/layout/matrix3"/>
    <dgm:cxn modelId="{3412E134-F80C-4E9D-B343-A7186C48769C}" type="presOf" srcId="{3F329140-9584-497D-8066-292249094F02}" destId="{583B1B3A-1523-4DE2-BB72-0F65523CE15A}" srcOrd="0" destOrd="1" presId="urn:microsoft.com/office/officeart/2005/8/layout/matrix3"/>
    <dgm:cxn modelId="{29BFFB67-68F7-4C49-923D-F6EF249C6301}" srcId="{26005406-C880-4A22-94C6-7AEA98EC3A4B}" destId="{02DB3111-4E00-419F-8EF5-3D9F41C5225A}" srcOrd="0" destOrd="0" parTransId="{70FB6209-B595-4795-B47B-18669D2BB34B}" sibTransId="{4EF94DC7-6002-42BF-BF22-67CF9121BC10}"/>
    <dgm:cxn modelId="{4A3E3469-C7A7-47A7-9CA9-AEAD7E66079E}" srcId="{26005406-C880-4A22-94C6-7AEA98EC3A4B}" destId="{16A05C81-E85E-4AB5-B622-A1897ECB0710}" srcOrd="2" destOrd="0" parTransId="{0A2C009B-6FF9-40AE-8918-6F17C93A1287}" sibTransId="{F8608608-FCD9-4760-A6CF-FF72C24B5FBC}"/>
    <dgm:cxn modelId="{4F5CE849-677A-4BF8-B142-F7440E1C686C}" srcId="{02DB3111-4E00-419F-8EF5-3D9F41C5225A}" destId="{3F329140-9584-497D-8066-292249094F02}" srcOrd="0" destOrd="0" parTransId="{5ED90F30-D486-4799-9984-7026D948ADD1}" sibTransId="{6FE54656-4539-45AF-8D29-B3F3D52443DC}"/>
    <dgm:cxn modelId="{713E4C6E-2225-4762-9E0E-6DF7D576B56C}" srcId="{26005406-C880-4A22-94C6-7AEA98EC3A4B}" destId="{0DD93FDC-A3EB-4705-9E9B-DFA5AB911376}" srcOrd="1" destOrd="0" parTransId="{5A8EFDA8-0828-40F8-A3F0-D03804767F46}" sibTransId="{1B1FB7D9-1F83-4AFB-8452-FDED23099E99}"/>
    <dgm:cxn modelId="{B486DC56-56DB-475A-96E8-BFCB243CCD37}" type="presOf" srcId="{0DD93FDC-A3EB-4705-9E9B-DFA5AB911376}" destId="{D7A5BEA0-E5BC-46D0-9CCA-2CAD8ABF41B9}" srcOrd="0" destOrd="0" presId="urn:microsoft.com/office/officeart/2005/8/layout/matrix3"/>
    <dgm:cxn modelId="{39D70D7A-8EAE-462A-A277-9C9EC0D406A6}" type="presOf" srcId="{16A05C81-E85E-4AB5-B622-A1897ECB0710}" destId="{A7402CE9-888C-4AB1-A169-9E41A4824134}" srcOrd="0" destOrd="0" presId="urn:microsoft.com/office/officeart/2005/8/layout/matrix3"/>
    <dgm:cxn modelId="{F66BD480-BC93-4DF1-A6A6-683C87107CE4}" srcId="{26005406-C880-4A22-94C6-7AEA98EC3A4B}" destId="{77780180-3A9D-4596-8894-059F19BCAE7E}" srcOrd="3" destOrd="0" parTransId="{9A396DB0-D09F-47A3-B783-BA4B620E9355}" sibTransId="{53F4FDC2-E707-4836-8725-FFE499458BFF}"/>
    <dgm:cxn modelId="{51BB81B1-6DA8-44DB-B384-E969E4B823AB}" srcId="{0DD93FDC-A3EB-4705-9E9B-DFA5AB911376}" destId="{2E293934-C377-4F1E-B2B9-7F217DF1F919}" srcOrd="0" destOrd="0" parTransId="{1377C362-B7A3-4FD8-8FA3-D08C3920FFCB}" sibTransId="{CCA48028-0E43-420D-B106-800088DB01AF}"/>
    <dgm:cxn modelId="{9C0C75DD-6034-417D-8036-1EE9AEC9447C}" type="presOf" srcId="{2E293934-C377-4F1E-B2B9-7F217DF1F919}" destId="{D7A5BEA0-E5BC-46D0-9CCA-2CAD8ABF41B9}" srcOrd="0" destOrd="1" presId="urn:microsoft.com/office/officeart/2005/8/layout/matrix3"/>
    <dgm:cxn modelId="{21D556FC-9B75-447A-9AFB-3F98FFE928CD}" type="presOf" srcId="{02DB3111-4E00-419F-8EF5-3D9F41C5225A}" destId="{583B1B3A-1523-4DE2-BB72-0F65523CE15A}" srcOrd="0" destOrd="0" presId="urn:microsoft.com/office/officeart/2005/8/layout/matrix3"/>
    <dgm:cxn modelId="{82007AFC-F4F3-4624-A350-9E418118CF26}" type="presParOf" srcId="{EC354783-D56F-4ED6-B12E-BDA0EC11838B}" destId="{A0F95A50-4D8A-4650-8782-6DA247A9FDB5}" srcOrd="0" destOrd="0" presId="urn:microsoft.com/office/officeart/2005/8/layout/matrix3"/>
    <dgm:cxn modelId="{63CB9ADD-E641-4A60-8756-3793A1C836ED}" type="presParOf" srcId="{EC354783-D56F-4ED6-B12E-BDA0EC11838B}" destId="{583B1B3A-1523-4DE2-BB72-0F65523CE15A}" srcOrd="1" destOrd="0" presId="urn:microsoft.com/office/officeart/2005/8/layout/matrix3"/>
    <dgm:cxn modelId="{C01FFD35-0086-48E3-9A59-18BD25FFF3AD}" type="presParOf" srcId="{EC354783-D56F-4ED6-B12E-BDA0EC11838B}" destId="{D7A5BEA0-E5BC-46D0-9CCA-2CAD8ABF41B9}" srcOrd="2" destOrd="0" presId="urn:microsoft.com/office/officeart/2005/8/layout/matrix3"/>
    <dgm:cxn modelId="{BF2C48E3-3429-49B6-AE99-2389D4B40351}" type="presParOf" srcId="{EC354783-D56F-4ED6-B12E-BDA0EC11838B}" destId="{A7402CE9-888C-4AB1-A169-9E41A4824134}" srcOrd="3" destOrd="0" presId="urn:microsoft.com/office/officeart/2005/8/layout/matrix3"/>
    <dgm:cxn modelId="{41FC1F75-F0B3-41E1-9FFA-7B270D674F1C}" type="presParOf" srcId="{EC354783-D56F-4ED6-B12E-BDA0EC11838B}" destId="{EED2CF14-1251-4DF7-B200-D05D494D93F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E1910-3347-45D6-84C9-A08083A962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C53E0E-04F6-44DB-9BE8-48311B02CC47}">
      <dgm:prSet/>
      <dgm:spPr/>
      <dgm:t>
        <a:bodyPr/>
        <a:lstStyle/>
        <a:p>
          <a:r>
            <a:rPr lang="en-US"/>
            <a:t>Protocall Afterhours </a:t>
          </a:r>
        </a:p>
      </dgm:t>
    </dgm:pt>
    <dgm:pt modelId="{358F620E-9157-4DF3-9F42-A53CAFF6CB54}" type="parTrans" cxnId="{FFA1F0EA-18F3-483A-B9D9-13D60FC0DBD0}">
      <dgm:prSet/>
      <dgm:spPr/>
      <dgm:t>
        <a:bodyPr/>
        <a:lstStyle/>
        <a:p>
          <a:endParaRPr lang="en-US"/>
        </a:p>
      </dgm:t>
    </dgm:pt>
    <dgm:pt modelId="{7C3E6BFE-2608-475C-9505-214FBFC24AB6}" type="sibTrans" cxnId="{FFA1F0EA-18F3-483A-B9D9-13D60FC0DBD0}">
      <dgm:prSet/>
      <dgm:spPr/>
      <dgm:t>
        <a:bodyPr/>
        <a:lstStyle/>
        <a:p>
          <a:endParaRPr lang="en-US"/>
        </a:p>
      </dgm:t>
    </dgm:pt>
    <dgm:pt modelId="{62E4A3E1-21E4-4FF6-8B44-DC77F5E3844C}">
      <dgm:prSet/>
      <dgm:spPr/>
      <dgm:t>
        <a:bodyPr/>
        <a:lstStyle/>
        <a:p>
          <a:r>
            <a:rPr lang="en-US"/>
            <a:t>(After 5pm and weekends)</a:t>
          </a:r>
        </a:p>
      </dgm:t>
    </dgm:pt>
    <dgm:pt modelId="{21C996BF-7098-4C3C-83F4-0D50B70DF59B}" type="parTrans" cxnId="{15177AC8-B94A-46D8-877B-DE1121C098C6}">
      <dgm:prSet/>
      <dgm:spPr/>
      <dgm:t>
        <a:bodyPr/>
        <a:lstStyle/>
        <a:p>
          <a:endParaRPr lang="en-US"/>
        </a:p>
      </dgm:t>
    </dgm:pt>
    <dgm:pt modelId="{9EF1954F-579E-4680-980D-0D619A2067B9}" type="sibTrans" cxnId="{15177AC8-B94A-46D8-877B-DE1121C098C6}">
      <dgm:prSet/>
      <dgm:spPr/>
      <dgm:t>
        <a:bodyPr/>
        <a:lstStyle/>
        <a:p>
          <a:endParaRPr lang="en-US"/>
        </a:p>
      </dgm:t>
    </dgm:pt>
    <dgm:pt modelId="{CE9759F3-A7EA-4C01-9D13-6AEA6B67AD0E}">
      <dgm:prSet/>
      <dgm:spPr/>
      <dgm:t>
        <a:bodyPr/>
        <a:lstStyle/>
        <a:p>
          <a:r>
            <a:rPr lang="en-US"/>
            <a:t>313-577-9982 </a:t>
          </a:r>
        </a:p>
      </dgm:t>
    </dgm:pt>
    <dgm:pt modelId="{FB77E162-7316-4363-B77D-6ACD8BBEBBC8}" type="parTrans" cxnId="{FF10D7FF-B347-4722-8880-852CB35E0B06}">
      <dgm:prSet/>
      <dgm:spPr/>
      <dgm:t>
        <a:bodyPr/>
        <a:lstStyle/>
        <a:p>
          <a:endParaRPr lang="en-US"/>
        </a:p>
      </dgm:t>
    </dgm:pt>
    <dgm:pt modelId="{7A5784BE-DE84-42BB-95C7-8FDC0319BEBC}" type="sibTrans" cxnId="{FF10D7FF-B347-4722-8880-852CB35E0B06}">
      <dgm:prSet/>
      <dgm:spPr/>
      <dgm:t>
        <a:bodyPr/>
        <a:lstStyle/>
        <a:p>
          <a:endParaRPr lang="en-US"/>
        </a:p>
      </dgm:t>
    </dgm:pt>
    <dgm:pt modelId="{357751A7-06D2-41D5-AD8A-C33CD5C35FD2}">
      <dgm:prSet/>
      <dgm:spPr/>
      <dgm:t>
        <a:bodyPr/>
        <a:lstStyle/>
        <a:p>
          <a:r>
            <a:rPr lang="en-US"/>
            <a:t>Counseling and Testing Center</a:t>
          </a:r>
        </a:p>
      </dgm:t>
    </dgm:pt>
    <dgm:pt modelId="{AA55BCAE-1D20-4F03-87AA-C868B7AB104E}" type="parTrans" cxnId="{FFD730C2-64CF-4F9F-A35A-1852981C20FD}">
      <dgm:prSet/>
      <dgm:spPr/>
      <dgm:t>
        <a:bodyPr/>
        <a:lstStyle/>
        <a:p>
          <a:endParaRPr lang="en-US"/>
        </a:p>
      </dgm:t>
    </dgm:pt>
    <dgm:pt modelId="{F0C80006-D1F2-4C7E-B08C-9C003CC9C80B}" type="sibTrans" cxnId="{FFD730C2-64CF-4F9F-A35A-1852981C20FD}">
      <dgm:prSet/>
      <dgm:spPr/>
      <dgm:t>
        <a:bodyPr/>
        <a:lstStyle/>
        <a:p>
          <a:endParaRPr lang="en-US"/>
        </a:p>
      </dgm:t>
    </dgm:pt>
    <dgm:pt modelId="{C13C5D0D-52E5-4018-828E-E6975CECB6C6}">
      <dgm:prSet/>
      <dgm:spPr/>
      <dgm:t>
        <a:bodyPr/>
        <a:lstStyle/>
        <a:p>
          <a:r>
            <a:rPr lang="en-US"/>
            <a:t>(313) 577-1681</a:t>
          </a:r>
        </a:p>
      </dgm:t>
    </dgm:pt>
    <dgm:pt modelId="{CCF3049C-132C-40FF-8431-6A2F94040CC6}" type="parTrans" cxnId="{A89572E8-0E02-49A2-B9FB-3B505A681515}">
      <dgm:prSet/>
      <dgm:spPr/>
      <dgm:t>
        <a:bodyPr/>
        <a:lstStyle/>
        <a:p>
          <a:endParaRPr lang="en-US"/>
        </a:p>
      </dgm:t>
    </dgm:pt>
    <dgm:pt modelId="{728AABC2-1ACB-4F4F-BF9B-28A0A1384CB1}" type="sibTrans" cxnId="{A89572E8-0E02-49A2-B9FB-3B505A681515}">
      <dgm:prSet/>
      <dgm:spPr/>
      <dgm:t>
        <a:bodyPr/>
        <a:lstStyle/>
        <a:p>
          <a:endParaRPr lang="en-US"/>
        </a:p>
      </dgm:t>
    </dgm:pt>
    <dgm:pt modelId="{642DEFED-9D91-4AA4-BDC0-DD3EE247AB7D}">
      <dgm:prSet/>
      <dgm:spPr/>
      <dgm:t>
        <a:bodyPr/>
        <a:lstStyle/>
        <a:p>
          <a:r>
            <a:rPr lang="en-US"/>
            <a:t>Office Mon-Thurs 2pm-7pm</a:t>
          </a:r>
        </a:p>
      </dgm:t>
    </dgm:pt>
    <dgm:pt modelId="{87B1DD73-18C8-4186-B204-06D317FE7782}" type="parTrans" cxnId="{7CBFBFA8-D94A-47C9-853C-401F83702ADC}">
      <dgm:prSet/>
      <dgm:spPr/>
      <dgm:t>
        <a:bodyPr/>
        <a:lstStyle/>
        <a:p>
          <a:endParaRPr lang="en-US"/>
        </a:p>
      </dgm:t>
    </dgm:pt>
    <dgm:pt modelId="{86B2CED0-DADF-40BA-8D4D-722A55957013}" type="sibTrans" cxnId="{7CBFBFA8-D94A-47C9-853C-401F83702ADC}">
      <dgm:prSet/>
      <dgm:spPr/>
      <dgm:t>
        <a:bodyPr/>
        <a:lstStyle/>
        <a:p>
          <a:endParaRPr lang="en-US"/>
        </a:p>
      </dgm:t>
    </dgm:pt>
    <dgm:pt modelId="{58899EE7-EEA6-4CFA-8BAD-24C229BB7422}">
      <dgm:prSet/>
      <dgm:spPr/>
      <dgm:t>
        <a:bodyPr/>
        <a:lstStyle/>
        <a:p>
          <a:r>
            <a:rPr lang="en-US"/>
            <a:t>Sessions Mon-Thurs 4pm-7pm</a:t>
          </a:r>
        </a:p>
      </dgm:t>
    </dgm:pt>
    <dgm:pt modelId="{02D0B111-B36D-497D-B6FA-CD579ED2FD5A}" type="parTrans" cxnId="{AE93D095-F6D3-4532-B77D-A042A9260068}">
      <dgm:prSet/>
      <dgm:spPr/>
      <dgm:t>
        <a:bodyPr/>
        <a:lstStyle/>
        <a:p>
          <a:endParaRPr lang="en-US"/>
        </a:p>
      </dgm:t>
    </dgm:pt>
    <dgm:pt modelId="{8E9889F3-2AEC-4663-85C2-EF19B4112EB6}" type="sibTrans" cxnId="{AE93D095-F6D3-4532-B77D-A042A9260068}">
      <dgm:prSet/>
      <dgm:spPr/>
      <dgm:t>
        <a:bodyPr/>
        <a:lstStyle/>
        <a:p>
          <a:endParaRPr lang="en-US"/>
        </a:p>
      </dgm:t>
    </dgm:pt>
    <dgm:pt modelId="{8B8710AC-29DB-477B-8F12-723E8A1FFB83}">
      <dgm:prSet/>
      <dgm:spPr/>
      <dgm:t>
        <a:bodyPr/>
        <a:lstStyle/>
        <a:p>
          <a:r>
            <a:rPr lang="en-US"/>
            <a:t>WSU Psychology Clinic</a:t>
          </a:r>
        </a:p>
      </dgm:t>
    </dgm:pt>
    <dgm:pt modelId="{25C116D9-CADB-4E83-AFD9-4241935AED63}" type="parTrans" cxnId="{1EA1CDF2-A4E8-4E4C-BDA4-B46453C49D1F}">
      <dgm:prSet/>
      <dgm:spPr/>
      <dgm:t>
        <a:bodyPr/>
        <a:lstStyle/>
        <a:p>
          <a:endParaRPr lang="en-US"/>
        </a:p>
      </dgm:t>
    </dgm:pt>
    <dgm:pt modelId="{76FA43BA-FA1B-4306-B454-65B5DE527A4A}" type="sibTrans" cxnId="{1EA1CDF2-A4E8-4E4C-BDA4-B46453C49D1F}">
      <dgm:prSet/>
      <dgm:spPr/>
      <dgm:t>
        <a:bodyPr/>
        <a:lstStyle/>
        <a:p>
          <a:endParaRPr lang="en-US"/>
        </a:p>
      </dgm:t>
    </dgm:pt>
    <dgm:pt modelId="{A2245269-B15F-4AD9-9FA7-658B89F17A6F}">
      <dgm:prSet/>
      <dgm:spPr/>
      <dgm:t>
        <a:bodyPr/>
        <a:lstStyle/>
        <a:p>
          <a:r>
            <a:rPr lang="en-US"/>
            <a:t>(313) 577-2840</a:t>
          </a:r>
        </a:p>
      </dgm:t>
    </dgm:pt>
    <dgm:pt modelId="{EC3E76AA-38C5-4AD1-B66E-22030DF0A7A7}" type="parTrans" cxnId="{C7A483E7-B7EF-4A07-9A6A-AAE2524BFDEC}">
      <dgm:prSet/>
      <dgm:spPr/>
      <dgm:t>
        <a:bodyPr/>
        <a:lstStyle/>
        <a:p>
          <a:endParaRPr lang="en-US"/>
        </a:p>
      </dgm:t>
    </dgm:pt>
    <dgm:pt modelId="{921B9483-3A87-4C09-958B-53BAF435D18D}" type="sibTrans" cxnId="{C7A483E7-B7EF-4A07-9A6A-AAE2524BFDEC}">
      <dgm:prSet/>
      <dgm:spPr/>
      <dgm:t>
        <a:bodyPr/>
        <a:lstStyle/>
        <a:p>
          <a:endParaRPr lang="en-US"/>
        </a:p>
      </dgm:t>
    </dgm:pt>
    <dgm:pt modelId="{F29C6DDA-3DB5-4EA2-B2F2-2FA14F9A28C0}">
      <dgm:prSet/>
      <dgm:spPr/>
      <dgm:t>
        <a:bodyPr/>
        <a:lstStyle/>
        <a:p>
          <a:r>
            <a:rPr lang="en-US"/>
            <a:t>Mon. &amp; Wed. 9-7 Tue. &amp; Thu. 9-8 Friday 9-5 </a:t>
          </a:r>
        </a:p>
      </dgm:t>
    </dgm:pt>
    <dgm:pt modelId="{657DB865-5A33-4227-A950-A5AFD98F8D1D}" type="parTrans" cxnId="{69C8603C-63AD-43C8-B601-7053FE946C87}">
      <dgm:prSet/>
      <dgm:spPr/>
      <dgm:t>
        <a:bodyPr/>
        <a:lstStyle/>
        <a:p>
          <a:endParaRPr lang="en-US"/>
        </a:p>
      </dgm:t>
    </dgm:pt>
    <dgm:pt modelId="{BED6A559-63D8-440F-8B12-65EB9623D0A6}" type="sibTrans" cxnId="{69C8603C-63AD-43C8-B601-7053FE946C87}">
      <dgm:prSet/>
      <dgm:spPr/>
      <dgm:t>
        <a:bodyPr/>
        <a:lstStyle/>
        <a:p>
          <a:endParaRPr lang="en-US"/>
        </a:p>
      </dgm:t>
    </dgm:pt>
    <dgm:pt modelId="{13F726F1-596D-491D-A36D-261D7E37FCD1}" type="pres">
      <dgm:prSet presAssocID="{436E1910-3347-45D6-84C9-A08083A96225}" presName="linear" presStyleCnt="0">
        <dgm:presLayoutVars>
          <dgm:animLvl val="lvl"/>
          <dgm:resizeHandles val="exact"/>
        </dgm:presLayoutVars>
      </dgm:prSet>
      <dgm:spPr/>
    </dgm:pt>
    <dgm:pt modelId="{78AE51DC-99FC-4BBB-B49F-50A3361C0E17}" type="pres">
      <dgm:prSet presAssocID="{12C53E0E-04F6-44DB-9BE8-48311B02CC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343336-3A0D-4C74-8033-38A030D897F9}" type="pres">
      <dgm:prSet presAssocID="{7C3E6BFE-2608-475C-9505-214FBFC24AB6}" presName="spacer" presStyleCnt="0"/>
      <dgm:spPr/>
    </dgm:pt>
    <dgm:pt modelId="{E36938EA-80E2-4321-B680-1D0255F6A0F5}" type="pres">
      <dgm:prSet presAssocID="{62E4A3E1-21E4-4FF6-8B44-DC77F5E384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8A2CE2-8EE7-437C-9BEA-3E86F9F35B02}" type="pres">
      <dgm:prSet presAssocID="{62E4A3E1-21E4-4FF6-8B44-DC77F5E3844C}" presName="childText" presStyleLbl="revTx" presStyleIdx="0" presStyleCnt="3">
        <dgm:presLayoutVars>
          <dgm:bulletEnabled val="1"/>
        </dgm:presLayoutVars>
      </dgm:prSet>
      <dgm:spPr/>
    </dgm:pt>
    <dgm:pt modelId="{E44CDD74-3D21-4EBD-B7BB-8C9221CB3097}" type="pres">
      <dgm:prSet presAssocID="{357751A7-06D2-41D5-AD8A-C33CD5C35F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5D730E-98C4-4CBB-9338-7F1D18222B68}" type="pres">
      <dgm:prSet presAssocID="{357751A7-06D2-41D5-AD8A-C33CD5C35FD2}" presName="childText" presStyleLbl="revTx" presStyleIdx="1" presStyleCnt="3">
        <dgm:presLayoutVars>
          <dgm:bulletEnabled val="1"/>
        </dgm:presLayoutVars>
      </dgm:prSet>
      <dgm:spPr/>
    </dgm:pt>
    <dgm:pt modelId="{3EC7197F-35C6-4EB5-8D22-124CDBCF2A09}" type="pres">
      <dgm:prSet presAssocID="{8B8710AC-29DB-477B-8F12-723E8A1FFB8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4F93493-EA49-4265-A65F-9921A5991B6C}" type="pres">
      <dgm:prSet presAssocID="{8B8710AC-29DB-477B-8F12-723E8A1FFB8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2C99A0D-6739-4E3C-ACD4-FBE1E709669D}" type="presOf" srcId="{F29C6DDA-3DB5-4EA2-B2F2-2FA14F9A28C0}" destId="{14F93493-EA49-4265-A65F-9921A5991B6C}" srcOrd="0" destOrd="1" presId="urn:microsoft.com/office/officeart/2005/8/layout/vList2"/>
    <dgm:cxn modelId="{EB7B302C-85E0-4FF3-B13C-40EF39EC18B5}" type="presOf" srcId="{58899EE7-EEA6-4CFA-8BAD-24C229BB7422}" destId="{F35D730E-98C4-4CBB-9338-7F1D18222B68}" srcOrd="0" destOrd="2" presId="urn:microsoft.com/office/officeart/2005/8/layout/vList2"/>
    <dgm:cxn modelId="{69C8603C-63AD-43C8-B601-7053FE946C87}" srcId="{8B8710AC-29DB-477B-8F12-723E8A1FFB83}" destId="{F29C6DDA-3DB5-4EA2-B2F2-2FA14F9A28C0}" srcOrd="1" destOrd="0" parTransId="{657DB865-5A33-4227-A950-A5AFD98F8D1D}" sibTransId="{BED6A559-63D8-440F-8B12-65EB9623D0A6}"/>
    <dgm:cxn modelId="{21388A5F-E48F-48B6-82C9-819827385A34}" type="presOf" srcId="{C13C5D0D-52E5-4018-828E-E6975CECB6C6}" destId="{F35D730E-98C4-4CBB-9338-7F1D18222B68}" srcOrd="0" destOrd="0" presId="urn:microsoft.com/office/officeart/2005/8/layout/vList2"/>
    <dgm:cxn modelId="{17AC8F46-E4F9-4F6A-8262-BEBF37A5C064}" type="presOf" srcId="{642DEFED-9D91-4AA4-BDC0-DD3EE247AB7D}" destId="{F35D730E-98C4-4CBB-9338-7F1D18222B68}" srcOrd="0" destOrd="1" presId="urn:microsoft.com/office/officeart/2005/8/layout/vList2"/>
    <dgm:cxn modelId="{D610E54B-E9CE-4746-AD6F-0002AA05B71B}" type="presOf" srcId="{357751A7-06D2-41D5-AD8A-C33CD5C35FD2}" destId="{E44CDD74-3D21-4EBD-B7BB-8C9221CB3097}" srcOrd="0" destOrd="0" presId="urn:microsoft.com/office/officeart/2005/8/layout/vList2"/>
    <dgm:cxn modelId="{53CB4582-063E-4945-8AAA-36C16AA1A391}" type="presOf" srcId="{CE9759F3-A7EA-4C01-9D13-6AEA6B67AD0E}" destId="{FC8A2CE2-8EE7-437C-9BEA-3E86F9F35B02}" srcOrd="0" destOrd="0" presId="urn:microsoft.com/office/officeart/2005/8/layout/vList2"/>
    <dgm:cxn modelId="{AE93D095-F6D3-4532-B77D-A042A9260068}" srcId="{357751A7-06D2-41D5-AD8A-C33CD5C35FD2}" destId="{58899EE7-EEA6-4CFA-8BAD-24C229BB7422}" srcOrd="2" destOrd="0" parTransId="{02D0B111-B36D-497D-B6FA-CD579ED2FD5A}" sibTransId="{8E9889F3-2AEC-4663-85C2-EF19B4112EB6}"/>
    <dgm:cxn modelId="{30F13799-6949-41C8-8AD7-EE4A4A9BCB17}" type="presOf" srcId="{A2245269-B15F-4AD9-9FA7-658B89F17A6F}" destId="{14F93493-EA49-4265-A65F-9921A5991B6C}" srcOrd="0" destOrd="0" presId="urn:microsoft.com/office/officeart/2005/8/layout/vList2"/>
    <dgm:cxn modelId="{7CBFBFA8-D94A-47C9-853C-401F83702ADC}" srcId="{357751A7-06D2-41D5-AD8A-C33CD5C35FD2}" destId="{642DEFED-9D91-4AA4-BDC0-DD3EE247AB7D}" srcOrd="1" destOrd="0" parTransId="{87B1DD73-18C8-4186-B204-06D317FE7782}" sibTransId="{86B2CED0-DADF-40BA-8D4D-722A55957013}"/>
    <dgm:cxn modelId="{6F0A04B8-338A-4102-9430-DE6971B8B876}" type="presOf" srcId="{12C53E0E-04F6-44DB-9BE8-48311B02CC47}" destId="{78AE51DC-99FC-4BBB-B49F-50A3361C0E17}" srcOrd="0" destOrd="0" presId="urn:microsoft.com/office/officeart/2005/8/layout/vList2"/>
    <dgm:cxn modelId="{FFD730C2-64CF-4F9F-A35A-1852981C20FD}" srcId="{436E1910-3347-45D6-84C9-A08083A96225}" destId="{357751A7-06D2-41D5-AD8A-C33CD5C35FD2}" srcOrd="2" destOrd="0" parTransId="{AA55BCAE-1D20-4F03-87AA-C868B7AB104E}" sibTransId="{F0C80006-D1F2-4C7E-B08C-9C003CC9C80B}"/>
    <dgm:cxn modelId="{15177AC8-B94A-46D8-877B-DE1121C098C6}" srcId="{436E1910-3347-45D6-84C9-A08083A96225}" destId="{62E4A3E1-21E4-4FF6-8B44-DC77F5E3844C}" srcOrd="1" destOrd="0" parTransId="{21C996BF-7098-4C3C-83F4-0D50B70DF59B}" sibTransId="{9EF1954F-579E-4680-980D-0D619A2067B9}"/>
    <dgm:cxn modelId="{A124F5D4-623D-456D-BEE1-8BC8FF8A4016}" type="presOf" srcId="{62E4A3E1-21E4-4FF6-8B44-DC77F5E3844C}" destId="{E36938EA-80E2-4321-B680-1D0255F6A0F5}" srcOrd="0" destOrd="0" presId="urn:microsoft.com/office/officeart/2005/8/layout/vList2"/>
    <dgm:cxn modelId="{AAA4A1E6-8A72-4EDF-BB0C-013CA054AEF4}" type="presOf" srcId="{8B8710AC-29DB-477B-8F12-723E8A1FFB83}" destId="{3EC7197F-35C6-4EB5-8D22-124CDBCF2A09}" srcOrd="0" destOrd="0" presId="urn:microsoft.com/office/officeart/2005/8/layout/vList2"/>
    <dgm:cxn modelId="{C7A483E7-B7EF-4A07-9A6A-AAE2524BFDEC}" srcId="{8B8710AC-29DB-477B-8F12-723E8A1FFB83}" destId="{A2245269-B15F-4AD9-9FA7-658B89F17A6F}" srcOrd="0" destOrd="0" parTransId="{EC3E76AA-38C5-4AD1-B66E-22030DF0A7A7}" sibTransId="{921B9483-3A87-4C09-958B-53BAF435D18D}"/>
    <dgm:cxn modelId="{A89572E8-0E02-49A2-B9FB-3B505A681515}" srcId="{357751A7-06D2-41D5-AD8A-C33CD5C35FD2}" destId="{C13C5D0D-52E5-4018-828E-E6975CECB6C6}" srcOrd="0" destOrd="0" parTransId="{CCF3049C-132C-40FF-8431-6A2F94040CC6}" sibTransId="{728AABC2-1ACB-4F4F-BF9B-28A0A1384CB1}"/>
    <dgm:cxn modelId="{FFA1F0EA-18F3-483A-B9D9-13D60FC0DBD0}" srcId="{436E1910-3347-45D6-84C9-A08083A96225}" destId="{12C53E0E-04F6-44DB-9BE8-48311B02CC47}" srcOrd="0" destOrd="0" parTransId="{358F620E-9157-4DF3-9F42-A53CAFF6CB54}" sibTransId="{7C3E6BFE-2608-475C-9505-214FBFC24AB6}"/>
    <dgm:cxn modelId="{9E9C2DEC-9279-4B3A-97AE-7E6847B2C46D}" type="presOf" srcId="{436E1910-3347-45D6-84C9-A08083A96225}" destId="{13F726F1-596D-491D-A36D-261D7E37FCD1}" srcOrd="0" destOrd="0" presId="urn:microsoft.com/office/officeart/2005/8/layout/vList2"/>
    <dgm:cxn modelId="{1EA1CDF2-A4E8-4E4C-BDA4-B46453C49D1F}" srcId="{436E1910-3347-45D6-84C9-A08083A96225}" destId="{8B8710AC-29DB-477B-8F12-723E8A1FFB83}" srcOrd="3" destOrd="0" parTransId="{25C116D9-CADB-4E83-AFD9-4241935AED63}" sibTransId="{76FA43BA-FA1B-4306-B454-65B5DE527A4A}"/>
    <dgm:cxn modelId="{FF10D7FF-B347-4722-8880-852CB35E0B06}" srcId="{62E4A3E1-21E4-4FF6-8B44-DC77F5E3844C}" destId="{CE9759F3-A7EA-4C01-9D13-6AEA6B67AD0E}" srcOrd="0" destOrd="0" parTransId="{FB77E162-7316-4363-B77D-6ACD8BBEBBC8}" sibTransId="{7A5784BE-DE84-42BB-95C7-8FDC0319BEBC}"/>
    <dgm:cxn modelId="{17F87D26-2882-4A77-B93A-57E5083909E6}" type="presParOf" srcId="{13F726F1-596D-491D-A36D-261D7E37FCD1}" destId="{78AE51DC-99FC-4BBB-B49F-50A3361C0E17}" srcOrd="0" destOrd="0" presId="urn:microsoft.com/office/officeart/2005/8/layout/vList2"/>
    <dgm:cxn modelId="{94E6C771-0D81-4200-963B-E9A4C4DDC232}" type="presParOf" srcId="{13F726F1-596D-491D-A36D-261D7E37FCD1}" destId="{33343336-3A0D-4C74-8033-38A030D897F9}" srcOrd="1" destOrd="0" presId="urn:microsoft.com/office/officeart/2005/8/layout/vList2"/>
    <dgm:cxn modelId="{B5F05D28-F0C9-4358-BAA0-6411FAEAFBC6}" type="presParOf" srcId="{13F726F1-596D-491D-A36D-261D7E37FCD1}" destId="{E36938EA-80E2-4321-B680-1D0255F6A0F5}" srcOrd="2" destOrd="0" presId="urn:microsoft.com/office/officeart/2005/8/layout/vList2"/>
    <dgm:cxn modelId="{57C95D6B-79A6-4E07-BD6D-7333B0325C0A}" type="presParOf" srcId="{13F726F1-596D-491D-A36D-261D7E37FCD1}" destId="{FC8A2CE2-8EE7-437C-9BEA-3E86F9F35B02}" srcOrd="3" destOrd="0" presId="urn:microsoft.com/office/officeart/2005/8/layout/vList2"/>
    <dgm:cxn modelId="{D6FA898C-A7C7-400F-B9E0-A747C50AFA44}" type="presParOf" srcId="{13F726F1-596D-491D-A36D-261D7E37FCD1}" destId="{E44CDD74-3D21-4EBD-B7BB-8C9221CB3097}" srcOrd="4" destOrd="0" presId="urn:microsoft.com/office/officeart/2005/8/layout/vList2"/>
    <dgm:cxn modelId="{C668EC01-D5A5-452E-82EC-A709A994666B}" type="presParOf" srcId="{13F726F1-596D-491D-A36D-261D7E37FCD1}" destId="{F35D730E-98C4-4CBB-9338-7F1D18222B68}" srcOrd="5" destOrd="0" presId="urn:microsoft.com/office/officeart/2005/8/layout/vList2"/>
    <dgm:cxn modelId="{5AED6170-785F-48FC-942A-E3DF12A697D5}" type="presParOf" srcId="{13F726F1-596D-491D-A36D-261D7E37FCD1}" destId="{3EC7197F-35C6-4EB5-8D22-124CDBCF2A09}" srcOrd="6" destOrd="0" presId="urn:microsoft.com/office/officeart/2005/8/layout/vList2"/>
    <dgm:cxn modelId="{09802530-D457-4EFD-8700-4BAC35CC5BF6}" type="presParOf" srcId="{13F726F1-596D-491D-A36D-261D7E37FCD1}" destId="{14F93493-EA49-4265-A65F-9921A5991B6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BDB67F-7E39-418A-8366-53D5539784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86CEEC3-668F-4BC7-85B5-B22446947A4D}">
      <dgm:prSet/>
      <dgm:spPr/>
      <dgm:t>
        <a:bodyPr/>
        <a:lstStyle/>
        <a:p>
          <a:r>
            <a:rPr lang="en-US" b="1"/>
            <a:t>The National Suicide Prevention Lifeline</a:t>
          </a:r>
          <a:endParaRPr lang="en-US"/>
        </a:p>
      </dgm:t>
    </dgm:pt>
    <dgm:pt modelId="{AFC0710C-C060-4B60-B3AC-EB4311FBE9F5}" type="parTrans" cxnId="{6E30D2EA-A163-45B4-BB3F-DAA76D3F23EB}">
      <dgm:prSet/>
      <dgm:spPr/>
      <dgm:t>
        <a:bodyPr/>
        <a:lstStyle/>
        <a:p>
          <a:endParaRPr lang="en-US"/>
        </a:p>
      </dgm:t>
    </dgm:pt>
    <dgm:pt modelId="{E24BA5E1-FFA6-442A-A14F-0B7A6255551C}" type="sibTrans" cxnId="{6E30D2EA-A163-45B4-BB3F-DAA76D3F23EB}">
      <dgm:prSet/>
      <dgm:spPr/>
      <dgm:t>
        <a:bodyPr/>
        <a:lstStyle/>
        <a:p>
          <a:endParaRPr lang="en-US"/>
        </a:p>
      </dgm:t>
    </dgm:pt>
    <dgm:pt modelId="{2D8F17B4-495C-4ADD-AAB7-20DD97DDC410}">
      <dgm:prSet/>
      <dgm:spPr/>
      <dgm:t>
        <a:bodyPr/>
        <a:lstStyle/>
        <a:p>
          <a:r>
            <a:rPr lang="en-US"/>
            <a:t>1-800-273-TALK (8255)</a:t>
          </a:r>
        </a:p>
      </dgm:t>
    </dgm:pt>
    <dgm:pt modelId="{05D54311-240B-4B83-B2AD-AF3EEB519A0A}" type="parTrans" cxnId="{258FF531-7893-4B69-94DC-BB18B6108614}">
      <dgm:prSet/>
      <dgm:spPr/>
      <dgm:t>
        <a:bodyPr/>
        <a:lstStyle/>
        <a:p>
          <a:endParaRPr lang="en-US"/>
        </a:p>
      </dgm:t>
    </dgm:pt>
    <dgm:pt modelId="{B84D158B-1473-4696-B209-201AE8256626}" type="sibTrans" cxnId="{258FF531-7893-4B69-94DC-BB18B6108614}">
      <dgm:prSet/>
      <dgm:spPr/>
      <dgm:t>
        <a:bodyPr/>
        <a:lstStyle/>
        <a:p>
          <a:endParaRPr lang="en-US"/>
        </a:p>
      </dgm:t>
    </dgm:pt>
    <dgm:pt modelId="{ACA97759-8510-4A48-9B6C-8AB6C2159A2F}">
      <dgm:prSet/>
      <dgm:spPr/>
      <dgm:t>
        <a:bodyPr/>
        <a:lstStyle/>
        <a:p>
          <a:r>
            <a:rPr lang="en-US" b="1"/>
            <a:t>The Crisis Text Line</a:t>
          </a:r>
          <a:endParaRPr lang="en-US"/>
        </a:p>
      </dgm:t>
    </dgm:pt>
    <dgm:pt modelId="{21E716C0-8636-4776-B318-1469FC14D972}" type="parTrans" cxnId="{E351E1D8-97EF-481A-8F19-9968FED0DE5F}">
      <dgm:prSet/>
      <dgm:spPr/>
      <dgm:t>
        <a:bodyPr/>
        <a:lstStyle/>
        <a:p>
          <a:endParaRPr lang="en-US"/>
        </a:p>
      </dgm:t>
    </dgm:pt>
    <dgm:pt modelId="{4FC84795-0A17-460E-A8B5-0812B0E7304E}" type="sibTrans" cxnId="{E351E1D8-97EF-481A-8F19-9968FED0DE5F}">
      <dgm:prSet/>
      <dgm:spPr/>
      <dgm:t>
        <a:bodyPr/>
        <a:lstStyle/>
        <a:p>
          <a:endParaRPr lang="en-US"/>
        </a:p>
      </dgm:t>
    </dgm:pt>
    <dgm:pt modelId="{6AD5CE26-77F0-4180-BD51-E8930DCF2F75}">
      <dgm:prSet/>
      <dgm:spPr/>
      <dgm:t>
        <a:bodyPr/>
        <a:lstStyle/>
        <a:p>
          <a:r>
            <a:rPr lang="en-US"/>
            <a:t>741741</a:t>
          </a:r>
        </a:p>
      </dgm:t>
    </dgm:pt>
    <dgm:pt modelId="{32A5D102-7650-4A98-945D-177AB65D8414}" type="parTrans" cxnId="{5156A09C-D0A1-46F5-B0EF-E1E54A39FD1D}">
      <dgm:prSet/>
      <dgm:spPr/>
      <dgm:t>
        <a:bodyPr/>
        <a:lstStyle/>
        <a:p>
          <a:endParaRPr lang="en-US"/>
        </a:p>
      </dgm:t>
    </dgm:pt>
    <dgm:pt modelId="{2D2C247F-90FD-4A4A-ADC3-EC12403C1D46}" type="sibTrans" cxnId="{5156A09C-D0A1-46F5-B0EF-E1E54A39FD1D}">
      <dgm:prSet/>
      <dgm:spPr/>
      <dgm:t>
        <a:bodyPr/>
        <a:lstStyle/>
        <a:p>
          <a:endParaRPr lang="en-US"/>
        </a:p>
      </dgm:t>
    </dgm:pt>
    <dgm:pt modelId="{552C9262-48AF-4F53-A3E8-C27041E56DD3}">
      <dgm:prSet/>
      <dgm:spPr/>
      <dgm:t>
        <a:bodyPr/>
        <a:lstStyle/>
        <a:p>
          <a:r>
            <a:rPr lang="en-US" b="1"/>
            <a:t>Detroit Wayne County Mental Health Authority (DWMHA)</a:t>
          </a:r>
          <a:endParaRPr lang="en-US"/>
        </a:p>
      </dgm:t>
    </dgm:pt>
    <dgm:pt modelId="{DE903EC3-ABB7-41FD-AECA-2515FFB1EA70}" type="parTrans" cxnId="{E2DD0D77-B83A-4700-AE46-5AA3ED919271}">
      <dgm:prSet/>
      <dgm:spPr/>
      <dgm:t>
        <a:bodyPr/>
        <a:lstStyle/>
        <a:p>
          <a:endParaRPr lang="en-US"/>
        </a:p>
      </dgm:t>
    </dgm:pt>
    <dgm:pt modelId="{7A62B3C5-E9E9-4145-A5E8-BAA016A802E4}" type="sibTrans" cxnId="{E2DD0D77-B83A-4700-AE46-5AA3ED919271}">
      <dgm:prSet/>
      <dgm:spPr/>
      <dgm:t>
        <a:bodyPr/>
        <a:lstStyle/>
        <a:p>
          <a:endParaRPr lang="en-US"/>
        </a:p>
      </dgm:t>
    </dgm:pt>
    <dgm:pt modelId="{DD77717F-9071-454B-BFCA-E31BD73590DE}">
      <dgm:prSet/>
      <dgm:spPr/>
      <dgm:t>
        <a:bodyPr/>
        <a:lstStyle/>
        <a:p>
          <a:r>
            <a:rPr lang="en-US"/>
            <a:t>800-241-4949 or 313-833-2500</a:t>
          </a:r>
        </a:p>
      </dgm:t>
    </dgm:pt>
    <dgm:pt modelId="{F19A682C-1BDA-476D-B821-D7A945A65D13}" type="parTrans" cxnId="{2C1B5B24-6013-41AE-8644-9BE54E703363}">
      <dgm:prSet/>
      <dgm:spPr/>
      <dgm:t>
        <a:bodyPr/>
        <a:lstStyle/>
        <a:p>
          <a:endParaRPr lang="en-US"/>
        </a:p>
      </dgm:t>
    </dgm:pt>
    <dgm:pt modelId="{20A66902-1CCD-4E6A-B41C-FDDDB9A03860}" type="sibTrans" cxnId="{2C1B5B24-6013-41AE-8644-9BE54E703363}">
      <dgm:prSet/>
      <dgm:spPr/>
      <dgm:t>
        <a:bodyPr/>
        <a:lstStyle/>
        <a:p>
          <a:endParaRPr lang="en-US"/>
        </a:p>
      </dgm:t>
    </dgm:pt>
    <dgm:pt modelId="{E69765EA-5AD6-4AD6-8D1B-9F334D041ADF}">
      <dgm:prSet/>
      <dgm:spPr/>
      <dgm:t>
        <a:bodyPr/>
        <a:lstStyle/>
        <a:p>
          <a:r>
            <a:rPr lang="en-US" b="1"/>
            <a:t>www.suicideprevention.wayne.edu</a:t>
          </a:r>
          <a:endParaRPr lang="en-US"/>
        </a:p>
      </dgm:t>
    </dgm:pt>
    <dgm:pt modelId="{2E2D08F6-9F55-4284-B928-95FDE093E7AB}" type="parTrans" cxnId="{74049024-FC9D-4055-A106-00D332454F11}">
      <dgm:prSet/>
      <dgm:spPr/>
      <dgm:t>
        <a:bodyPr/>
        <a:lstStyle/>
        <a:p>
          <a:endParaRPr lang="en-US"/>
        </a:p>
      </dgm:t>
    </dgm:pt>
    <dgm:pt modelId="{30EA5169-EF7A-4804-A2D7-A08E5494E0CD}" type="sibTrans" cxnId="{74049024-FC9D-4055-A106-00D332454F11}">
      <dgm:prSet/>
      <dgm:spPr/>
      <dgm:t>
        <a:bodyPr/>
        <a:lstStyle/>
        <a:p>
          <a:endParaRPr lang="en-US"/>
        </a:p>
      </dgm:t>
    </dgm:pt>
    <dgm:pt modelId="{4273F698-C526-4CF4-89DC-640F3A345917}" type="pres">
      <dgm:prSet presAssocID="{E8BDB67F-7E39-418A-8366-53D553978416}" presName="root" presStyleCnt="0">
        <dgm:presLayoutVars>
          <dgm:dir/>
          <dgm:resizeHandles val="exact"/>
        </dgm:presLayoutVars>
      </dgm:prSet>
      <dgm:spPr/>
    </dgm:pt>
    <dgm:pt modelId="{ED46E110-34CE-4656-99B9-AD6057923A58}" type="pres">
      <dgm:prSet presAssocID="{E86CEEC3-668F-4BC7-85B5-B22446947A4D}" presName="compNode" presStyleCnt="0"/>
      <dgm:spPr/>
    </dgm:pt>
    <dgm:pt modelId="{F5767BBC-4520-489B-897B-13925B527A4B}" type="pres">
      <dgm:prSet presAssocID="{E86CEEC3-668F-4BC7-85B5-B22446947A4D}" presName="bgRect" presStyleLbl="bgShp" presStyleIdx="0" presStyleCnt="4"/>
      <dgm:spPr/>
    </dgm:pt>
    <dgm:pt modelId="{415FBEE7-AA24-42F7-A56A-8CBA31F62BE1}" type="pres">
      <dgm:prSet presAssocID="{E86CEEC3-668F-4BC7-85B5-B22446947A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20AEF8B0-82B7-41BF-8B02-0C17EC9C5594}" type="pres">
      <dgm:prSet presAssocID="{E86CEEC3-668F-4BC7-85B5-B22446947A4D}" presName="spaceRect" presStyleCnt="0"/>
      <dgm:spPr/>
    </dgm:pt>
    <dgm:pt modelId="{5D94A7AD-5DC6-4DB0-A8BD-5F271597BD03}" type="pres">
      <dgm:prSet presAssocID="{E86CEEC3-668F-4BC7-85B5-B22446947A4D}" presName="parTx" presStyleLbl="revTx" presStyleIdx="0" presStyleCnt="7">
        <dgm:presLayoutVars>
          <dgm:chMax val="0"/>
          <dgm:chPref val="0"/>
        </dgm:presLayoutVars>
      </dgm:prSet>
      <dgm:spPr/>
    </dgm:pt>
    <dgm:pt modelId="{6278DE48-1FD1-45D4-8FEE-6B1835354FA7}" type="pres">
      <dgm:prSet presAssocID="{E86CEEC3-668F-4BC7-85B5-B22446947A4D}" presName="desTx" presStyleLbl="revTx" presStyleIdx="1" presStyleCnt="7">
        <dgm:presLayoutVars/>
      </dgm:prSet>
      <dgm:spPr/>
    </dgm:pt>
    <dgm:pt modelId="{E007C9D5-D9D9-4F15-AC9C-9988B16B3CCC}" type="pres">
      <dgm:prSet presAssocID="{E24BA5E1-FFA6-442A-A14F-0B7A6255551C}" presName="sibTrans" presStyleCnt="0"/>
      <dgm:spPr/>
    </dgm:pt>
    <dgm:pt modelId="{CBB33A68-7490-41C7-AD87-B6788D1A74C6}" type="pres">
      <dgm:prSet presAssocID="{ACA97759-8510-4A48-9B6C-8AB6C2159A2F}" presName="compNode" presStyleCnt="0"/>
      <dgm:spPr/>
    </dgm:pt>
    <dgm:pt modelId="{14719939-CDC6-4C3F-9083-000F14C9EF64}" type="pres">
      <dgm:prSet presAssocID="{ACA97759-8510-4A48-9B6C-8AB6C2159A2F}" presName="bgRect" presStyleLbl="bgShp" presStyleIdx="1" presStyleCnt="4"/>
      <dgm:spPr/>
    </dgm:pt>
    <dgm:pt modelId="{74B0B5F5-C963-4813-8AD8-416462D9C6F8}" type="pres">
      <dgm:prSet presAssocID="{ACA97759-8510-4A48-9B6C-8AB6C2159A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shtag"/>
        </a:ext>
      </dgm:extLst>
    </dgm:pt>
    <dgm:pt modelId="{F53F97E7-42F7-4CF2-A24A-18FC0C027823}" type="pres">
      <dgm:prSet presAssocID="{ACA97759-8510-4A48-9B6C-8AB6C2159A2F}" presName="spaceRect" presStyleCnt="0"/>
      <dgm:spPr/>
    </dgm:pt>
    <dgm:pt modelId="{0BF9E4B8-929D-4DAB-8AA0-722A34D7CE95}" type="pres">
      <dgm:prSet presAssocID="{ACA97759-8510-4A48-9B6C-8AB6C2159A2F}" presName="parTx" presStyleLbl="revTx" presStyleIdx="2" presStyleCnt="7">
        <dgm:presLayoutVars>
          <dgm:chMax val="0"/>
          <dgm:chPref val="0"/>
        </dgm:presLayoutVars>
      </dgm:prSet>
      <dgm:spPr/>
    </dgm:pt>
    <dgm:pt modelId="{914CAA4A-86C4-4A64-ACAB-79B839379115}" type="pres">
      <dgm:prSet presAssocID="{ACA97759-8510-4A48-9B6C-8AB6C2159A2F}" presName="desTx" presStyleLbl="revTx" presStyleIdx="3" presStyleCnt="7">
        <dgm:presLayoutVars/>
      </dgm:prSet>
      <dgm:spPr/>
    </dgm:pt>
    <dgm:pt modelId="{CE1D7C9E-8294-4528-9DCA-7D2B220E533E}" type="pres">
      <dgm:prSet presAssocID="{4FC84795-0A17-460E-A8B5-0812B0E7304E}" presName="sibTrans" presStyleCnt="0"/>
      <dgm:spPr/>
    </dgm:pt>
    <dgm:pt modelId="{86EEF362-FE71-4E75-BB16-C51DFC0FAA72}" type="pres">
      <dgm:prSet presAssocID="{552C9262-48AF-4F53-A3E8-C27041E56DD3}" presName="compNode" presStyleCnt="0"/>
      <dgm:spPr/>
    </dgm:pt>
    <dgm:pt modelId="{707C94FB-77CC-498B-8C24-183AF6847740}" type="pres">
      <dgm:prSet presAssocID="{552C9262-48AF-4F53-A3E8-C27041E56DD3}" presName="bgRect" presStyleLbl="bgShp" presStyleIdx="2" presStyleCnt="4"/>
      <dgm:spPr/>
    </dgm:pt>
    <dgm:pt modelId="{C4FCA89E-7587-4944-847A-FE9861DDC932}" type="pres">
      <dgm:prSet presAssocID="{552C9262-48AF-4F53-A3E8-C27041E56D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F1F23F2-82B3-4DCB-8BD8-C0826631BEC2}" type="pres">
      <dgm:prSet presAssocID="{552C9262-48AF-4F53-A3E8-C27041E56DD3}" presName="spaceRect" presStyleCnt="0"/>
      <dgm:spPr/>
    </dgm:pt>
    <dgm:pt modelId="{F1185FD7-735B-4465-96F3-4A21F3C5EE3B}" type="pres">
      <dgm:prSet presAssocID="{552C9262-48AF-4F53-A3E8-C27041E56DD3}" presName="parTx" presStyleLbl="revTx" presStyleIdx="4" presStyleCnt="7">
        <dgm:presLayoutVars>
          <dgm:chMax val="0"/>
          <dgm:chPref val="0"/>
        </dgm:presLayoutVars>
      </dgm:prSet>
      <dgm:spPr/>
    </dgm:pt>
    <dgm:pt modelId="{C700D943-321B-40DC-9838-4EC745F2200C}" type="pres">
      <dgm:prSet presAssocID="{552C9262-48AF-4F53-A3E8-C27041E56DD3}" presName="desTx" presStyleLbl="revTx" presStyleIdx="5" presStyleCnt="7">
        <dgm:presLayoutVars/>
      </dgm:prSet>
      <dgm:spPr/>
    </dgm:pt>
    <dgm:pt modelId="{14F0A8B4-0274-484F-9BC4-313BFA4A1EDA}" type="pres">
      <dgm:prSet presAssocID="{7A62B3C5-E9E9-4145-A5E8-BAA016A802E4}" presName="sibTrans" presStyleCnt="0"/>
      <dgm:spPr/>
    </dgm:pt>
    <dgm:pt modelId="{770B57FD-A84B-4F76-A3DA-7F9A0CDE4B1B}" type="pres">
      <dgm:prSet presAssocID="{E69765EA-5AD6-4AD6-8D1B-9F334D041ADF}" presName="compNode" presStyleCnt="0"/>
      <dgm:spPr/>
    </dgm:pt>
    <dgm:pt modelId="{05036051-B493-4DF3-8080-8623A17201D4}" type="pres">
      <dgm:prSet presAssocID="{E69765EA-5AD6-4AD6-8D1B-9F334D041ADF}" presName="bgRect" presStyleLbl="bgShp" presStyleIdx="3" presStyleCnt="4"/>
      <dgm:spPr/>
    </dgm:pt>
    <dgm:pt modelId="{7550103B-DC11-46AB-933C-F85262658B78}" type="pres">
      <dgm:prSet presAssocID="{E69765EA-5AD6-4AD6-8D1B-9F334D041A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3DA52F7-5894-43B2-AFAB-BE479882BE5F}" type="pres">
      <dgm:prSet presAssocID="{E69765EA-5AD6-4AD6-8D1B-9F334D041ADF}" presName="spaceRect" presStyleCnt="0"/>
      <dgm:spPr/>
    </dgm:pt>
    <dgm:pt modelId="{01B4D082-C954-4BD7-8C4A-C59FEEEC6598}" type="pres">
      <dgm:prSet presAssocID="{E69765EA-5AD6-4AD6-8D1B-9F334D041AD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B137A0A-FC8B-4933-BC76-0718EE156EB0}" type="presOf" srcId="{6AD5CE26-77F0-4180-BD51-E8930DCF2F75}" destId="{914CAA4A-86C4-4A64-ACAB-79B839379115}" srcOrd="0" destOrd="0" presId="urn:microsoft.com/office/officeart/2018/2/layout/IconVerticalSolidList"/>
    <dgm:cxn modelId="{95C80B12-6FB9-492B-B9FA-A467EE4A242A}" type="presOf" srcId="{552C9262-48AF-4F53-A3E8-C27041E56DD3}" destId="{F1185FD7-735B-4465-96F3-4A21F3C5EE3B}" srcOrd="0" destOrd="0" presId="urn:microsoft.com/office/officeart/2018/2/layout/IconVerticalSolidList"/>
    <dgm:cxn modelId="{2C1B5B24-6013-41AE-8644-9BE54E703363}" srcId="{552C9262-48AF-4F53-A3E8-C27041E56DD3}" destId="{DD77717F-9071-454B-BFCA-E31BD73590DE}" srcOrd="0" destOrd="0" parTransId="{F19A682C-1BDA-476D-B821-D7A945A65D13}" sibTransId="{20A66902-1CCD-4E6A-B41C-FDDDB9A03860}"/>
    <dgm:cxn modelId="{74049024-FC9D-4055-A106-00D332454F11}" srcId="{E8BDB67F-7E39-418A-8366-53D553978416}" destId="{E69765EA-5AD6-4AD6-8D1B-9F334D041ADF}" srcOrd="3" destOrd="0" parTransId="{2E2D08F6-9F55-4284-B928-95FDE093E7AB}" sibTransId="{30EA5169-EF7A-4804-A2D7-A08E5494E0CD}"/>
    <dgm:cxn modelId="{258FF531-7893-4B69-94DC-BB18B6108614}" srcId="{E86CEEC3-668F-4BC7-85B5-B22446947A4D}" destId="{2D8F17B4-495C-4ADD-AAB7-20DD97DDC410}" srcOrd="0" destOrd="0" parTransId="{05D54311-240B-4B83-B2AD-AF3EEB519A0A}" sibTransId="{B84D158B-1473-4696-B209-201AE8256626}"/>
    <dgm:cxn modelId="{B002B64C-901B-4219-B47D-7B884AD5370A}" type="presOf" srcId="{E86CEEC3-668F-4BC7-85B5-B22446947A4D}" destId="{5D94A7AD-5DC6-4DB0-A8BD-5F271597BD03}" srcOrd="0" destOrd="0" presId="urn:microsoft.com/office/officeart/2018/2/layout/IconVerticalSolidList"/>
    <dgm:cxn modelId="{E2DD0D77-B83A-4700-AE46-5AA3ED919271}" srcId="{E8BDB67F-7E39-418A-8366-53D553978416}" destId="{552C9262-48AF-4F53-A3E8-C27041E56DD3}" srcOrd="2" destOrd="0" parTransId="{DE903EC3-ABB7-41FD-AECA-2515FFB1EA70}" sibTransId="{7A62B3C5-E9E9-4145-A5E8-BAA016A802E4}"/>
    <dgm:cxn modelId="{28FB618D-6E44-4EBD-9D24-AD5A3E6E63B3}" type="presOf" srcId="{DD77717F-9071-454B-BFCA-E31BD73590DE}" destId="{C700D943-321B-40DC-9838-4EC745F2200C}" srcOrd="0" destOrd="0" presId="urn:microsoft.com/office/officeart/2018/2/layout/IconVerticalSolidList"/>
    <dgm:cxn modelId="{5156A09C-D0A1-46F5-B0EF-E1E54A39FD1D}" srcId="{ACA97759-8510-4A48-9B6C-8AB6C2159A2F}" destId="{6AD5CE26-77F0-4180-BD51-E8930DCF2F75}" srcOrd="0" destOrd="0" parTransId="{32A5D102-7650-4A98-945D-177AB65D8414}" sibTransId="{2D2C247F-90FD-4A4A-ADC3-EC12403C1D46}"/>
    <dgm:cxn modelId="{ADC74DC5-E95C-400C-850F-A1B61C80AFC6}" type="presOf" srcId="{E8BDB67F-7E39-418A-8366-53D553978416}" destId="{4273F698-C526-4CF4-89DC-640F3A345917}" srcOrd="0" destOrd="0" presId="urn:microsoft.com/office/officeart/2018/2/layout/IconVerticalSolidList"/>
    <dgm:cxn modelId="{40936EC5-6B41-45E6-9FEA-0B9DDACDFE02}" type="presOf" srcId="{2D8F17B4-495C-4ADD-AAB7-20DD97DDC410}" destId="{6278DE48-1FD1-45D4-8FEE-6B1835354FA7}" srcOrd="0" destOrd="0" presId="urn:microsoft.com/office/officeart/2018/2/layout/IconVerticalSolidList"/>
    <dgm:cxn modelId="{E351E1D8-97EF-481A-8F19-9968FED0DE5F}" srcId="{E8BDB67F-7E39-418A-8366-53D553978416}" destId="{ACA97759-8510-4A48-9B6C-8AB6C2159A2F}" srcOrd="1" destOrd="0" parTransId="{21E716C0-8636-4776-B318-1469FC14D972}" sibTransId="{4FC84795-0A17-460E-A8B5-0812B0E7304E}"/>
    <dgm:cxn modelId="{BB0237D9-E1D7-467D-9730-8B8027D0E780}" type="presOf" srcId="{E69765EA-5AD6-4AD6-8D1B-9F334D041ADF}" destId="{01B4D082-C954-4BD7-8C4A-C59FEEEC6598}" srcOrd="0" destOrd="0" presId="urn:microsoft.com/office/officeart/2018/2/layout/IconVerticalSolidList"/>
    <dgm:cxn modelId="{0A6F6FE3-B70A-4403-A59F-091C121C14F5}" type="presOf" srcId="{ACA97759-8510-4A48-9B6C-8AB6C2159A2F}" destId="{0BF9E4B8-929D-4DAB-8AA0-722A34D7CE95}" srcOrd="0" destOrd="0" presId="urn:microsoft.com/office/officeart/2018/2/layout/IconVerticalSolidList"/>
    <dgm:cxn modelId="{6E30D2EA-A163-45B4-BB3F-DAA76D3F23EB}" srcId="{E8BDB67F-7E39-418A-8366-53D553978416}" destId="{E86CEEC3-668F-4BC7-85B5-B22446947A4D}" srcOrd="0" destOrd="0" parTransId="{AFC0710C-C060-4B60-B3AC-EB4311FBE9F5}" sibTransId="{E24BA5E1-FFA6-442A-A14F-0B7A6255551C}"/>
    <dgm:cxn modelId="{86781134-8BB8-4AEE-B0D2-645BD01C9EBB}" type="presParOf" srcId="{4273F698-C526-4CF4-89DC-640F3A345917}" destId="{ED46E110-34CE-4656-99B9-AD6057923A58}" srcOrd="0" destOrd="0" presId="urn:microsoft.com/office/officeart/2018/2/layout/IconVerticalSolidList"/>
    <dgm:cxn modelId="{8FE71E84-CDB8-4977-8F3F-D5E5E0686BB7}" type="presParOf" srcId="{ED46E110-34CE-4656-99B9-AD6057923A58}" destId="{F5767BBC-4520-489B-897B-13925B527A4B}" srcOrd="0" destOrd="0" presId="urn:microsoft.com/office/officeart/2018/2/layout/IconVerticalSolidList"/>
    <dgm:cxn modelId="{6EF0A2FF-4E2B-428C-A1A6-12F83B39CE08}" type="presParOf" srcId="{ED46E110-34CE-4656-99B9-AD6057923A58}" destId="{415FBEE7-AA24-42F7-A56A-8CBA31F62BE1}" srcOrd="1" destOrd="0" presId="urn:microsoft.com/office/officeart/2018/2/layout/IconVerticalSolidList"/>
    <dgm:cxn modelId="{E2D713B1-C069-416A-8D5E-3D8393AA4B7A}" type="presParOf" srcId="{ED46E110-34CE-4656-99B9-AD6057923A58}" destId="{20AEF8B0-82B7-41BF-8B02-0C17EC9C5594}" srcOrd="2" destOrd="0" presId="urn:microsoft.com/office/officeart/2018/2/layout/IconVerticalSolidList"/>
    <dgm:cxn modelId="{8E503500-4485-48D2-9118-AC22DC0755C9}" type="presParOf" srcId="{ED46E110-34CE-4656-99B9-AD6057923A58}" destId="{5D94A7AD-5DC6-4DB0-A8BD-5F271597BD03}" srcOrd="3" destOrd="0" presId="urn:microsoft.com/office/officeart/2018/2/layout/IconVerticalSolidList"/>
    <dgm:cxn modelId="{1F88242A-6043-4BD9-A8CE-8063CABE94EF}" type="presParOf" srcId="{ED46E110-34CE-4656-99B9-AD6057923A58}" destId="{6278DE48-1FD1-45D4-8FEE-6B1835354FA7}" srcOrd="4" destOrd="0" presId="urn:microsoft.com/office/officeart/2018/2/layout/IconVerticalSolidList"/>
    <dgm:cxn modelId="{CD7B5267-4700-406B-85D0-1D680E8F1287}" type="presParOf" srcId="{4273F698-C526-4CF4-89DC-640F3A345917}" destId="{E007C9D5-D9D9-4F15-AC9C-9988B16B3CCC}" srcOrd="1" destOrd="0" presId="urn:microsoft.com/office/officeart/2018/2/layout/IconVerticalSolidList"/>
    <dgm:cxn modelId="{162C1BAC-B387-4C31-835F-BB24AB57C136}" type="presParOf" srcId="{4273F698-C526-4CF4-89DC-640F3A345917}" destId="{CBB33A68-7490-41C7-AD87-B6788D1A74C6}" srcOrd="2" destOrd="0" presId="urn:microsoft.com/office/officeart/2018/2/layout/IconVerticalSolidList"/>
    <dgm:cxn modelId="{4CB15310-3C11-4E83-8C80-ED013603EBA5}" type="presParOf" srcId="{CBB33A68-7490-41C7-AD87-B6788D1A74C6}" destId="{14719939-CDC6-4C3F-9083-000F14C9EF64}" srcOrd="0" destOrd="0" presId="urn:microsoft.com/office/officeart/2018/2/layout/IconVerticalSolidList"/>
    <dgm:cxn modelId="{96F5F002-9C39-481A-8B71-1D570A9F41ED}" type="presParOf" srcId="{CBB33A68-7490-41C7-AD87-B6788D1A74C6}" destId="{74B0B5F5-C963-4813-8AD8-416462D9C6F8}" srcOrd="1" destOrd="0" presId="urn:microsoft.com/office/officeart/2018/2/layout/IconVerticalSolidList"/>
    <dgm:cxn modelId="{BAF99397-AE6C-4F59-A562-0853926B23F8}" type="presParOf" srcId="{CBB33A68-7490-41C7-AD87-B6788D1A74C6}" destId="{F53F97E7-42F7-4CF2-A24A-18FC0C027823}" srcOrd="2" destOrd="0" presId="urn:microsoft.com/office/officeart/2018/2/layout/IconVerticalSolidList"/>
    <dgm:cxn modelId="{A0B28EE6-EFF5-4B85-A3F0-6B1C96DA9F7F}" type="presParOf" srcId="{CBB33A68-7490-41C7-AD87-B6788D1A74C6}" destId="{0BF9E4B8-929D-4DAB-8AA0-722A34D7CE95}" srcOrd="3" destOrd="0" presId="urn:microsoft.com/office/officeart/2018/2/layout/IconVerticalSolidList"/>
    <dgm:cxn modelId="{0B07AA2C-9204-4DBF-B6DB-05937FF7EB5D}" type="presParOf" srcId="{CBB33A68-7490-41C7-AD87-B6788D1A74C6}" destId="{914CAA4A-86C4-4A64-ACAB-79B839379115}" srcOrd="4" destOrd="0" presId="urn:microsoft.com/office/officeart/2018/2/layout/IconVerticalSolidList"/>
    <dgm:cxn modelId="{19F00FE8-E3AE-4B9D-BFFB-934DD654A94B}" type="presParOf" srcId="{4273F698-C526-4CF4-89DC-640F3A345917}" destId="{CE1D7C9E-8294-4528-9DCA-7D2B220E533E}" srcOrd="3" destOrd="0" presId="urn:microsoft.com/office/officeart/2018/2/layout/IconVerticalSolidList"/>
    <dgm:cxn modelId="{C258C635-90BB-4CC7-9D97-804870AC81D8}" type="presParOf" srcId="{4273F698-C526-4CF4-89DC-640F3A345917}" destId="{86EEF362-FE71-4E75-BB16-C51DFC0FAA72}" srcOrd="4" destOrd="0" presId="urn:microsoft.com/office/officeart/2018/2/layout/IconVerticalSolidList"/>
    <dgm:cxn modelId="{29C993F4-2DE3-4FDD-875E-09D225BE0A7E}" type="presParOf" srcId="{86EEF362-FE71-4E75-BB16-C51DFC0FAA72}" destId="{707C94FB-77CC-498B-8C24-183AF6847740}" srcOrd="0" destOrd="0" presId="urn:microsoft.com/office/officeart/2018/2/layout/IconVerticalSolidList"/>
    <dgm:cxn modelId="{25D2C73C-86A9-4843-8683-76BAE67F69BF}" type="presParOf" srcId="{86EEF362-FE71-4E75-BB16-C51DFC0FAA72}" destId="{C4FCA89E-7587-4944-847A-FE9861DDC932}" srcOrd="1" destOrd="0" presId="urn:microsoft.com/office/officeart/2018/2/layout/IconVerticalSolidList"/>
    <dgm:cxn modelId="{B8E3046E-D6D9-47E3-949A-2B85C4B94624}" type="presParOf" srcId="{86EEF362-FE71-4E75-BB16-C51DFC0FAA72}" destId="{4F1F23F2-82B3-4DCB-8BD8-C0826631BEC2}" srcOrd="2" destOrd="0" presId="urn:microsoft.com/office/officeart/2018/2/layout/IconVerticalSolidList"/>
    <dgm:cxn modelId="{680BE959-E06F-49C9-80A1-EADF0CA04A4F}" type="presParOf" srcId="{86EEF362-FE71-4E75-BB16-C51DFC0FAA72}" destId="{F1185FD7-735B-4465-96F3-4A21F3C5EE3B}" srcOrd="3" destOrd="0" presId="urn:microsoft.com/office/officeart/2018/2/layout/IconVerticalSolidList"/>
    <dgm:cxn modelId="{551492A9-8A5D-46A0-BD4D-EFF4866E268F}" type="presParOf" srcId="{86EEF362-FE71-4E75-BB16-C51DFC0FAA72}" destId="{C700D943-321B-40DC-9838-4EC745F2200C}" srcOrd="4" destOrd="0" presId="urn:microsoft.com/office/officeart/2018/2/layout/IconVerticalSolidList"/>
    <dgm:cxn modelId="{65DB6285-FE7A-48C6-BDCE-55EFF26C34B3}" type="presParOf" srcId="{4273F698-C526-4CF4-89DC-640F3A345917}" destId="{14F0A8B4-0274-484F-9BC4-313BFA4A1EDA}" srcOrd="5" destOrd="0" presId="urn:microsoft.com/office/officeart/2018/2/layout/IconVerticalSolidList"/>
    <dgm:cxn modelId="{77F0D0ED-2D87-4195-B16F-499AEE067CCD}" type="presParOf" srcId="{4273F698-C526-4CF4-89DC-640F3A345917}" destId="{770B57FD-A84B-4F76-A3DA-7F9A0CDE4B1B}" srcOrd="6" destOrd="0" presId="urn:microsoft.com/office/officeart/2018/2/layout/IconVerticalSolidList"/>
    <dgm:cxn modelId="{7E07E15C-4304-4898-9807-4EAD2CDDD413}" type="presParOf" srcId="{770B57FD-A84B-4F76-A3DA-7F9A0CDE4B1B}" destId="{05036051-B493-4DF3-8080-8623A17201D4}" srcOrd="0" destOrd="0" presId="urn:microsoft.com/office/officeart/2018/2/layout/IconVerticalSolidList"/>
    <dgm:cxn modelId="{C78A752E-4B3F-4D54-84DE-E2B37A507571}" type="presParOf" srcId="{770B57FD-A84B-4F76-A3DA-7F9A0CDE4B1B}" destId="{7550103B-DC11-46AB-933C-F85262658B78}" srcOrd="1" destOrd="0" presId="urn:microsoft.com/office/officeart/2018/2/layout/IconVerticalSolidList"/>
    <dgm:cxn modelId="{EA45EA41-E398-4732-83CF-BDD2983D6A53}" type="presParOf" srcId="{770B57FD-A84B-4F76-A3DA-7F9A0CDE4B1B}" destId="{03DA52F7-5894-43B2-AFAB-BE479882BE5F}" srcOrd="2" destOrd="0" presId="urn:microsoft.com/office/officeart/2018/2/layout/IconVerticalSolidList"/>
    <dgm:cxn modelId="{B53D0779-7637-456C-85A1-6F5721C6F228}" type="presParOf" srcId="{770B57FD-A84B-4F76-A3DA-7F9A0CDE4B1B}" destId="{01B4D082-C954-4BD7-8C4A-C59FEEEC65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BF23-E703-493C-ADED-8F41623859F5}">
      <dsp:nvSpPr>
        <dsp:cNvPr id="0" name=""/>
        <dsp:cNvSpPr/>
      </dsp:nvSpPr>
      <dsp:spPr>
        <a:xfrm>
          <a:off x="0" y="98528"/>
          <a:ext cx="6391275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Feelings of helplessness and hopelessness</a:t>
          </a:r>
        </a:p>
      </dsp:txBody>
      <dsp:txXfrm>
        <a:off x="22246" y="120774"/>
        <a:ext cx="6346783" cy="411223"/>
      </dsp:txXfrm>
    </dsp:sp>
    <dsp:sp modelId="{487859F7-5D78-4D26-919A-60737EA4A9A5}">
      <dsp:nvSpPr>
        <dsp:cNvPr id="0" name=""/>
        <dsp:cNvSpPr/>
      </dsp:nvSpPr>
      <dsp:spPr>
        <a:xfrm>
          <a:off x="0" y="608963"/>
          <a:ext cx="6391275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Loss of interest in daily activities</a:t>
          </a:r>
        </a:p>
      </dsp:txBody>
      <dsp:txXfrm>
        <a:off x="22246" y="631209"/>
        <a:ext cx="6346783" cy="411223"/>
      </dsp:txXfrm>
    </dsp:sp>
    <dsp:sp modelId="{39B6DDB3-AD4C-476A-8DBF-93F3797800C8}">
      <dsp:nvSpPr>
        <dsp:cNvPr id="0" name=""/>
        <dsp:cNvSpPr/>
      </dsp:nvSpPr>
      <dsp:spPr>
        <a:xfrm>
          <a:off x="0" y="1119398"/>
          <a:ext cx="6391275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Appetite or weight changes</a:t>
          </a:r>
        </a:p>
      </dsp:txBody>
      <dsp:txXfrm>
        <a:off x="22246" y="1141644"/>
        <a:ext cx="6346783" cy="411223"/>
      </dsp:txXfrm>
    </dsp:sp>
    <dsp:sp modelId="{E73A85EE-FE37-4AE2-9795-DA51C01C8FFB}">
      <dsp:nvSpPr>
        <dsp:cNvPr id="0" name=""/>
        <dsp:cNvSpPr/>
      </dsp:nvSpPr>
      <dsp:spPr>
        <a:xfrm>
          <a:off x="0" y="1629833"/>
          <a:ext cx="6391275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Sleep changes</a:t>
          </a:r>
        </a:p>
      </dsp:txBody>
      <dsp:txXfrm>
        <a:off x="22246" y="1652079"/>
        <a:ext cx="6346783" cy="411223"/>
      </dsp:txXfrm>
    </dsp:sp>
    <dsp:sp modelId="{C07DEFBD-65E5-40AF-A18C-D7FD855171F4}">
      <dsp:nvSpPr>
        <dsp:cNvPr id="0" name=""/>
        <dsp:cNvSpPr/>
      </dsp:nvSpPr>
      <dsp:spPr>
        <a:xfrm>
          <a:off x="0" y="2140268"/>
          <a:ext cx="6391275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Anger or irritability</a:t>
          </a:r>
        </a:p>
      </dsp:txBody>
      <dsp:txXfrm>
        <a:off x="22246" y="2162514"/>
        <a:ext cx="6346783" cy="411223"/>
      </dsp:txXfrm>
    </dsp:sp>
    <dsp:sp modelId="{16D8B93D-7481-4A71-9C70-480584072A68}">
      <dsp:nvSpPr>
        <dsp:cNvPr id="0" name=""/>
        <dsp:cNvSpPr/>
      </dsp:nvSpPr>
      <dsp:spPr>
        <a:xfrm>
          <a:off x="0" y="2650703"/>
          <a:ext cx="6391275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Loss of energy</a:t>
          </a:r>
        </a:p>
      </dsp:txBody>
      <dsp:txXfrm>
        <a:off x="22246" y="2672949"/>
        <a:ext cx="6346783" cy="411223"/>
      </dsp:txXfrm>
    </dsp:sp>
    <dsp:sp modelId="{C2BB988B-02D3-430F-9310-1E25D063E5AE}">
      <dsp:nvSpPr>
        <dsp:cNvPr id="0" name=""/>
        <dsp:cNvSpPr/>
      </dsp:nvSpPr>
      <dsp:spPr>
        <a:xfrm>
          <a:off x="0" y="3161138"/>
          <a:ext cx="6391275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Self-loathing</a:t>
          </a:r>
        </a:p>
      </dsp:txBody>
      <dsp:txXfrm>
        <a:off x="22246" y="3183384"/>
        <a:ext cx="6346783" cy="411223"/>
      </dsp:txXfrm>
    </dsp:sp>
    <dsp:sp modelId="{70A1D26D-2F17-42FF-90C4-D17E8FC3176E}">
      <dsp:nvSpPr>
        <dsp:cNvPr id="0" name=""/>
        <dsp:cNvSpPr/>
      </dsp:nvSpPr>
      <dsp:spPr>
        <a:xfrm>
          <a:off x="0" y="3671573"/>
          <a:ext cx="6391275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Reckless behavior</a:t>
          </a:r>
        </a:p>
      </dsp:txBody>
      <dsp:txXfrm>
        <a:off x="22246" y="3693819"/>
        <a:ext cx="6346783" cy="411223"/>
      </dsp:txXfrm>
    </dsp:sp>
    <dsp:sp modelId="{0F44D652-1780-4ED1-9179-6CC7B68701E9}">
      <dsp:nvSpPr>
        <dsp:cNvPr id="0" name=""/>
        <dsp:cNvSpPr/>
      </dsp:nvSpPr>
      <dsp:spPr>
        <a:xfrm>
          <a:off x="0" y="4182008"/>
          <a:ext cx="6391275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Concentration problems</a:t>
          </a:r>
        </a:p>
      </dsp:txBody>
      <dsp:txXfrm>
        <a:off x="22246" y="4204254"/>
        <a:ext cx="6346783" cy="411223"/>
      </dsp:txXfrm>
    </dsp:sp>
    <dsp:sp modelId="{09DA0D60-A6C6-4329-AE1D-4C46BE7E03FB}">
      <dsp:nvSpPr>
        <dsp:cNvPr id="0" name=""/>
        <dsp:cNvSpPr/>
      </dsp:nvSpPr>
      <dsp:spPr>
        <a:xfrm>
          <a:off x="0" y="4692443"/>
          <a:ext cx="6391275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Unexplained aches and pains</a:t>
          </a:r>
        </a:p>
      </dsp:txBody>
      <dsp:txXfrm>
        <a:off x="22246" y="4714689"/>
        <a:ext cx="6346783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BA5FF-FB83-4F2D-9C20-1F71FFA7171D}">
      <dsp:nvSpPr>
        <dsp:cNvPr id="0" name=""/>
        <dsp:cNvSpPr/>
      </dsp:nvSpPr>
      <dsp:spPr>
        <a:xfrm>
          <a:off x="0" y="714983"/>
          <a:ext cx="6391275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Persistent worrying or anxiety </a:t>
          </a:r>
          <a:endParaRPr lang="en-US" sz="1800" kern="1200"/>
        </a:p>
      </dsp:txBody>
      <dsp:txXfrm>
        <a:off x="21075" y="736058"/>
        <a:ext cx="6349125" cy="389580"/>
      </dsp:txXfrm>
    </dsp:sp>
    <dsp:sp modelId="{72812280-0A65-4428-AFCC-7F2A405A74D3}">
      <dsp:nvSpPr>
        <dsp:cNvPr id="0" name=""/>
        <dsp:cNvSpPr/>
      </dsp:nvSpPr>
      <dsp:spPr>
        <a:xfrm>
          <a:off x="0" y="1198553"/>
          <a:ext cx="6391275" cy="431730"/>
        </a:xfrm>
        <a:prstGeom prst="roundRect">
          <a:avLst/>
        </a:prstGeom>
        <a:solidFill>
          <a:schemeClr val="accent2">
            <a:hueOff val="193545"/>
            <a:satOff val="-947"/>
            <a:lumOff val="5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Overthinking plans and solutions </a:t>
          </a:r>
          <a:endParaRPr lang="en-US" sz="1800" kern="1200"/>
        </a:p>
      </dsp:txBody>
      <dsp:txXfrm>
        <a:off x="21075" y="1219628"/>
        <a:ext cx="6349125" cy="389580"/>
      </dsp:txXfrm>
    </dsp:sp>
    <dsp:sp modelId="{3F05C3EA-50F7-4084-95BB-9C01DF5CB1A5}">
      <dsp:nvSpPr>
        <dsp:cNvPr id="0" name=""/>
        <dsp:cNvSpPr/>
      </dsp:nvSpPr>
      <dsp:spPr>
        <a:xfrm>
          <a:off x="0" y="1682123"/>
          <a:ext cx="6391275" cy="431730"/>
        </a:xfrm>
        <a:prstGeom prst="roundRect">
          <a:avLst/>
        </a:prstGeom>
        <a:solidFill>
          <a:schemeClr val="accent2">
            <a:hueOff val="387090"/>
            <a:satOff val="-1895"/>
            <a:lumOff val="10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Perceiving situations and events as threatening</a:t>
          </a:r>
          <a:endParaRPr lang="en-US" sz="1800" kern="1200"/>
        </a:p>
      </dsp:txBody>
      <dsp:txXfrm>
        <a:off x="21075" y="1703198"/>
        <a:ext cx="6349125" cy="389580"/>
      </dsp:txXfrm>
    </dsp:sp>
    <dsp:sp modelId="{78BD37DF-E5AE-421A-8956-3B02713FEA92}">
      <dsp:nvSpPr>
        <dsp:cNvPr id="0" name=""/>
        <dsp:cNvSpPr/>
      </dsp:nvSpPr>
      <dsp:spPr>
        <a:xfrm>
          <a:off x="0" y="2165693"/>
          <a:ext cx="6391275" cy="431730"/>
        </a:xfrm>
        <a:prstGeom prst="roundRect">
          <a:avLst/>
        </a:prstGeom>
        <a:solidFill>
          <a:schemeClr val="accent2">
            <a:hueOff val="580635"/>
            <a:satOff val="-2842"/>
            <a:lumOff val="15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Difficulty handling uncertainty</a:t>
          </a:r>
          <a:endParaRPr lang="en-US" sz="1800" kern="1200"/>
        </a:p>
      </dsp:txBody>
      <dsp:txXfrm>
        <a:off x="21075" y="2186768"/>
        <a:ext cx="6349125" cy="389580"/>
      </dsp:txXfrm>
    </dsp:sp>
    <dsp:sp modelId="{107FE7BF-EFA5-427F-ABFD-D1458D0D3251}">
      <dsp:nvSpPr>
        <dsp:cNvPr id="0" name=""/>
        <dsp:cNvSpPr/>
      </dsp:nvSpPr>
      <dsp:spPr>
        <a:xfrm>
          <a:off x="0" y="2649263"/>
          <a:ext cx="6391275" cy="431730"/>
        </a:xfrm>
        <a:prstGeom prst="roundRect">
          <a:avLst/>
        </a:prstGeom>
        <a:solidFill>
          <a:schemeClr val="accent2">
            <a:hueOff val="774179"/>
            <a:satOff val="-3790"/>
            <a:lumOff val="21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Indecisiveness and fear of making the wrong decision</a:t>
          </a:r>
          <a:endParaRPr lang="en-US" sz="1800" kern="1200"/>
        </a:p>
      </dsp:txBody>
      <dsp:txXfrm>
        <a:off x="21075" y="2670338"/>
        <a:ext cx="6349125" cy="389580"/>
      </dsp:txXfrm>
    </dsp:sp>
    <dsp:sp modelId="{17E4BA03-E24E-4620-B1AA-E3682F78FD06}">
      <dsp:nvSpPr>
        <dsp:cNvPr id="0" name=""/>
        <dsp:cNvSpPr/>
      </dsp:nvSpPr>
      <dsp:spPr>
        <a:xfrm>
          <a:off x="0" y="3132833"/>
          <a:ext cx="6391275" cy="431730"/>
        </a:xfrm>
        <a:prstGeom prst="roundRect">
          <a:avLst/>
        </a:prstGeom>
        <a:solidFill>
          <a:schemeClr val="accent2">
            <a:hueOff val="967724"/>
            <a:satOff val="-4737"/>
            <a:lumOff val="26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Inability to set aside or let go of a worry</a:t>
          </a:r>
          <a:endParaRPr lang="en-US" sz="1800" kern="1200"/>
        </a:p>
      </dsp:txBody>
      <dsp:txXfrm>
        <a:off x="21075" y="3153908"/>
        <a:ext cx="6349125" cy="389580"/>
      </dsp:txXfrm>
    </dsp:sp>
    <dsp:sp modelId="{43128F9D-8147-47F0-A51A-983577BCD546}">
      <dsp:nvSpPr>
        <dsp:cNvPr id="0" name=""/>
        <dsp:cNvSpPr/>
      </dsp:nvSpPr>
      <dsp:spPr>
        <a:xfrm>
          <a:off x="0" y="3616403"/>
          <a:ext cx="6391275" cy="431730"/>
        </a:xfrm>
        <a:prstGeom prst="roundRect">
          <a:avLst/>
        </a:prstGeom>
        <a:solidFill>
          <a:schemeClr val="accent2">
            <a:hueOff val="1161269"/>
            <a:satOff val="-5685"/>
            <a:lumOff val="31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Inability to relax</a:t>
          </a:r>
          <a:endParaRPr lang="en-US" sz="1800" kern="1200"/>
        </a:p>
      </dsp:txBody>
      <dsp:txXfrm>
        <a:off x="21075" y="3637478"/>
        <a:ext cx="6349125" cy="389580"/>
      </dsp:txXfrm>
    </dsp:sp>
    <dsp:sp modelId="{703F0AB7-EC3D-4334-A3EB-A14E773A8F6E}">
      <dsp:nvSpPr>
        <dsp:cNvPr id="0" name=""/>
        <dsp:cNvSpPr/>
      </dsp:nvSpPr>
      <dsp:spPr>
        <a:xfrm>
          <a:off x="0" y="4099973"/>
          <a:ext cx="6391275" cy="43173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Difficulty concentrating</a:t>
          </a:r>
          <a:endParaRPr lang="en-US" sz="1800" kern="1200"/>
        </a:p>
      </dsp:txBody>
      <dsp:txXfrm>
        <a:off x="21075" y="4121048"/>
        <a:ext cx="6349125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BAB07-0AD7-4C76-8EE1-2CC050D3C61A}">
      <dsp:nvSpPr>
        <dsp:cNvPr id="0" name=""/>
        <dsp:cNvSpPr/>
      </dsp:nvSpPr>
      <dsp:spPr>
        <a:xfrm>
          <a:off x="0" y="1697"/>
          <a:ext cx="6391275" cy="723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C1C98-DBD1-4AE9-B1C4-3D86EA97E801}">
      <dsp:nvSpPr>
        <dsp:cNvPr id="0" name=""/>
        <dsp:cNvSpPr/>
      </dsp:nvSpPr>
      <dsp:spPr>
        <a:xfrm>
          <a:off x="218771" y="164420"/>
          <a:ext cx="397767" cy="397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81208-0A20-4E67-8AB5-2931DE1BF93D}">
      <dsp:nvSpPr>
        <dsp:cNvPr id="0" name=""/>
        <dsp:cNvSpPr/>
      </dsp:nvSpPr>
      <dsp:spPr>
        <a:xfrm>
          <a:off x="835310" y="169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Talking about wanting to die or wanting to kill themselves</a:t>
          </a:r>
        </a:p>
      </dsp:txBody>
      <dsp:txXfrm>
        <a:off x="835310" y="1697"/>
        <a:ext cx="5555964" cy="723212"/>
      </dsp:txXfrm>
    </dsp:sp>
    <dsp:sp modelId="{64DDBE44-8CF9-4A67-84A0-F788FDCF7FBF}">
      <dsp:nvSpPr>
        <dsp:cNvPr id="0" name=""/>
        <dsp:cNvSpPr/>
      </dsp:nvSpPr>
      <dsp:spPr>
        <a:xfrm>
          <a:off x="0" y="905713"/>
          <a:ext cx="6391275" cy="723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4CFEC-BCFF-458F-B1FE-4A2F88035C4D}">
      <dsp:nvSpPr>
        <dsp:cNvPr id="0" name=""/>
        <dsp:cNvSpPr/>
      </dsp:nvSpPr>
      <dsp:spPr>
        <a:xfrm>
          <a:off x="218771" y="1068436"/>
          <a:ext cx="397767" cy="397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A62C1-13E4-4358-A0FA-64F678C91B73}">
      <dsp:nvSpPr>
        <dsp:cNvPr id="0" name=""/>
        <dsp:cNvSpPr/>
      </dsp:nvSpPr>
      <dsp:spPr>
        <a:xfrm>
          <a:off x="835310" y="905713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Talking about feeling empty, hopeless, or having no reason to live</a:t>
          </a:r>
        </a:p>
      </dsp:txBody>
      <dsp:txXfrm>
        <a:off x="835310" y="905713"/>
        <a:ext cx="5555964" cy="723212"/>
      </dsp:txXfrm>
    </dsp:sp>
    <dsp:sp modelId="{A0A1AB0E-D85A-44FE-9E03-0BB074EC8ADF}">
      <dsp:nvSpPr>
        <dsp:cNvPr id="0" name=""/>
        <dsp:cNvSpPr/>
      </dsp:nvSpPr>
      <dsp:spPr>
        <a:xfrm>
          <a:off x="0" y="1809729"/>
          <a:ext cx="6391275" cy="723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4211C-E082-40ED-86C8-99ED9A707E08}">
      <dsp:nvSpPr>
        <dsp:cNvPr id="0" name=""/>
        <dsp:cNvSpPr/>
      </dsp:nvSpPr>
      <dsp:spPr>
        <a:xfrm>
          <a:off x="218771" y="1972452"/>
          <a:ext cx="397767" cy="397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9DCE8-8A95-457B-90EC-566DBA89D501}">
      <dsp:nvSpPr>
        <dsp:cNvPr id="0" name=""/>
        <dsp:cNvSpPr/>
      </dsp:nvSpPr>
      <dsp:spPr>
        <a:xfrm>
          <a:off x="835310" y="1809729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Talking about being a burden to others</a:t>
          </a:r>
        </a:p>
      </dsp:txBody>
      <dsp:txXfrm>
        <a:off x="835310" y="1809729"/>
        <a:ext cx="5555964" cy="723212"/>
      </dsp:txXfrm>
    </dsp:sp>
    <dsp:sp modelId="{50025999-E814-4F98-BC81-E9158D277752}">
      <dsp:nvSpPr>
        <dsp:cNvPr id="0" name=""/>
        <dsp:cNvSpPr/>
      </dsp:nvSpPr>
      <dsp:spPr>
        <a:xfrm>
          <a:off x="0" y="2713745"/>
          <a:ext cx="6391275" cy="723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CD7B4-C1D4-4627-97C0-3B05CD2B6553}">
      <dsp:nvSpPr>
        <dsp:cNvPr id="0" name=""/>
        <dsp:cNvSpPr/>
      </dsp:nvSpPr>
      <dsp:spPr>
        <a:xfrm>
          <a:off x="218771" y="2876467"/>
          <a:ext cx="397767" cy="397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471A7-F3F6-45A1-BE53-4CA1BD28E3AA}">
      <dsp:nvSpPr>
        <dsp:cNvPr id="0" name=""/>
        <dsp:cNvSpPr/>
      </dsp:nvSpPr>
      <dsp:spPr>
        <a:xfrm>
          <a:off x="835310" y="2713745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Using alcohol or drugs more often</a:t>
          </a:r>
        </a:p>
      </dsp:txBody>
      <dsp:txXfrm>
        <a:off x="835310" y="2713745"/>
        <a:ext cx="5555964" cy="723212"/>
      </dsp:txXfrm>
    </dsp:sp>
    <dsp:sp modelId="{5863F568-3064-483D-B663-9F5628C608B5}">
      <dsp:nvSpPr>
        <dsp:cNvPr id="0" name=""/>
        <dsp:cNvSpPr/>
      </dsp:nvSpPr>
      <dsp:spPr>
        <a:xfrm>
          <a:off x="0" y="3617761"/>
          <a:ext cx="6391275" cy="7232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E6772-BAC9-4377-9FDA-6EBB80178E41}">
      <dsp:nvSpPr>
        <dsp:cNvPr id="0" name=""/>
        <dsp:cNvSpPr/>
      </dsp:nvSpPr>
      <dsp:spPr>
        <a:xfrm>
          <a:off x="218771" y="3780483"/>
          <a:ext cx="397767" cy="397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8E6B6-7AB7-4CE4-9F54-77B1936CE9CD}">
      <dsp:nvSpPr>
        <dsp:cNvPr id="0" name=""/>
        <dsp:cNvSpPr/>
      </dsp:nvSpPr>
      <dsp:spPr>
        <a:xfrm>
          <a:off x="835310" y="3617761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Withdrawing from family and friends</a:t>
          </a:r>
        </a:p>
      </dsp:txBody>
      <dsp:txXfrm>
        <a:off x="835310" y="3617761"/>
        <a:ext cx="5555964" cy="723212"/>
      </dsp:txXfrm>
    </dsp:sp>
    <dsp:sp modelId="{6F673999-A484-4BBD-83BF-0759806BE23A}">
      <dsp:nvSpPr>
        <dsp:cNvPr id="0" name=""/>
        <dsp:cNvSpPr/>
      </dsp:nvSpPr>
      <dsp:spPr>
        <a:xfrm>
          <a:off x="0" y="4521777"/>
          <a:ext cx="6391275" cy="723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A0C82-0BAD-4A69-B0F1-A1FFDDBACAFF}">
      <dsp:nvSpPr>
        <dsp:cNvPr id="0" name=""/>
        <dsp:cNvSpPr/>
      </dsp:nvSpPr>
      <dsp:spPr>
        <a:xfrm>
          <a:off x="218771" y="4684499"/>
          <a:ext cx="397767" cy="397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60507-9A8A-4630-B79F-476E97884BA0}">
      <dsp:nvSpPr>
        <dsp:cNvPr id="0" name=""/>
        <dsp:cNvSpPr/>
      </dsp:nvSpPr>
      <dsp:spPr>
        <a:xfrm>
          <a:off x="835310" y="452177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Giving away important possessions</a:t>
          </a:r>
        </a:p>
      </dsp:txBody>
      <dsp:txXfrm>
        <a:off x="835310" y="4521777"/>
        <a:ext cx="5555964" cy="723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45FAF-ACB0-4AEF-B579-5B794B8769A9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F8A33-3CC3-4ED7-89A1-FE4FD54514E6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BA3A3-81FA-4714-A556-78E7C039290F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Talk to someone who will listen without criticism and keep what you say confidential</a:t>
          </a:r>
        </a:p>
      </dsp:txBody>
      <dsp:txXfrm>
        <a:off x="1730984" y="640"/>
        <a:ext cx="4660290" cy="1498687"/>
      </dsp:txXfrm>
    </dsp:sp>
    <dsp:sp modelId="{B61AFB72-7FA2-4869-908B-23D306B182E6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A8BDA-00D0-4C5B-A9A4-512CDD738C3C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2690A-3610-4B3F-BF8A-D745864989BC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 you to look at situations from different perspectives</a:t>
          </a:r>
        </a:p>
      </dsp:txBody>
      <dsp:txXfrm>
        <a:off x="1730984" y="1873999"/>
        <a:ext cx="4660290" cy="1498687"/>
      </dsp:txXfrm>
    </dsp:sp>
    <dsp:sp modelId="{60A03F3F-B252-47C9-9F44-7011A58063D1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E1A8A-FEC5-419C-9B3B-610B3EAD8348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51AA2-126C-4F64-B1BD-76FE5AD7116A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is more than talking to a friend – the time is all yours</a:t>
          </a:r>
        </a:p>
      </dsp:txBody>
      <dsp:txXfrm>
        <a:off x="1730984" y="3747359"/>
        <a:ext cx="4660290" cy="1498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8B9B5-56F8-453E-819F-856781F64AB4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19AA2-33DC-498B-92BA-56A1B984A02A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33B2D-C12E-4862-927D-1485DAF555E2}">
      <dsp:nvSpPr>
        <dsp:cNvPr id="0" name=""/>
        <dsp:cNvSpPr/>
      </dsp:nvSpPr>
      <dsp:spPr>
        <a:xfrm>
          <a:off x="1730984" y="640"/>
          <a:ext cx="2876073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Counseling and Psychological Services (CAPS)</a:t>
          </a:r>
          <a:endParaRPr lang="en-US" sz="2500" kern="1200"/>
        </a:p>
      </dsp:txBody>
      <dsp:txXfrm>
        <a:off x="1730984" y="640"/>
        <a:ext cx="2876073" cy="1498687"/>
      </dsp:txXfrm>
    </dsp:sp>
    <dsp:sp modelId="{41F14149-C142-47CB-9A21-B20F57D68AAF}">
      <dsp:nvSpPr>
        <dsp:cNvPr id="0" name=""/>
        <dsp:cNvSpPr/>
      </dsp:nvSpPr>
      <dsp:spPr>
        <a:xfrm>
          <a:off x="4607057" y="640"/>
          <a:ext cx="1784217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5</a:t>
          </a:r>
          <a:r>
            <a:rPr lang="en-US" sz="1700" b="0" i="0" kern="1200" baseline="30000"/>
            <a:t>th</a:t>
          </a:r>
          <a:r>
            <a:rPr lang="en-US" sz="1700" b="0" i="0" kern="1200"/>
            <a:t> Floor Student Center Building</a:t>
          </a:r>
          <a:endParaRPr lang="en-US" sz="1700" kern="1200"/>
        </a:p>
      </dsp:txBody>
      <dsp:txXfrm>
        <a:off x="4607057" y="640"/>
        <a:ext cx="1784217" cy="1498687"/>
      </dsp:txXfrm>
    </dsp:sp>
    <dsp:sp modelId="{F8FC0702-249B-4F7B-89EC-BA6867CD32E1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A4761-83D4-43F8-90FA-B9E5AF767D5A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9404E-85FD-4451-B14F-7D41FC0A6D3B}">
      <dsp:nvSpPr>
        <dsp:cNvPr id="0" name=""/>
        <dsp:cNvSpPr/>
      </dsp:nvSpPr>
      <dsp:spPr>
        <a:xfrm>
          <a:off x="1730984" y="1873999"/>
          <a:ext cx="2876073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Counseling and Testing Center  (COE)</a:t>
          </a:r>
          <a:endParaRPr lang="en-US" sz="2500" kern="1200"/>
        </a:p>
      </dsp:txBody>
      <dsp:txXfrm>
        <a:off x="1730984" y="1873999"/>
        <a:ext cx="2876073" cy="1498687"/>
      </dsp:txXfrm>
    </dsp:sp>
    <dsp:sp modelId="{4363131D-F318-4019-A4FD-5C96A795A73F}">
      <dsp:nvSpPr>
        <dsp:cNvPr id="0" name=""/>
        <dsp:cNvSpPr/>
      </dsp:nvSpPr>
      <dsp:spPr>
        <a:xfrm>
          <a:off x="4607057" y="1873999"/>
          <a:ext cx="1784217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3</a:t>
          </a:r>
          <a:r>
            <a:rPr lang="en-US" sz="1700" b="0" i="0" kern="1200" baseline="30000"/>
            <a:t>rd</a:t>
          </a:r>
          <a:r>
            <a:rPr lang="en-US" sz="1700" b="0" i="0" kern="1200"/>
            <a:t> Floor Education Building</a:t>
          </a:r>
          <a:endParaRPr lang="en-US" sz="1700" kern="1200"/>
        </a:p>
      </dsp:txBody>
      <dsp:txXfrm>
        <a:off x="4607057" y="1873999"/>
        <a:ext cx="1784217" cy="1498687"/>
      </dsp:txXfrm>
    </dsp:sp>
    <dsp:sp modelId="{0935FA70-3A94-4E9F-8D53-FAD78AA88FE3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F4561-058D-4AE5-B3CC-F2CD7ACE422A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32482-F48E-40CC-BA0E-C8FF148BF3D6}">
      <dsp:nvSpPr>
        <dsp:cNvPr id="0" name=""/>
        <dsp:cNvSpPr/>
      </dsp:nvSpPr>
      <dsp:spPr>
        <a:xfrm>
          <a:off x="1730984" y="3747359"/>
          <a:ext cx="2876073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Psychology Clinic</a:t>
          </a:r>
          <a:endParaRPr lang="en-US" sz="2500" kern="1200"/>
        </a:p>
      </dsp:txBody>
      <dsp:txXfrm>
        <a:off x="1730984" y="3747359"/>
        <a:ext cx="2876073" cy="1498687"/>
      </dsp:txXfrm>
    </dsp:sp>
    <dsp:sp modelId="{22D754C6-89A6-4FAA-9C1D-2175BC3C5F47}">
      <dsp:nvSpPr>
        <dsp:cNvPr id="0" name=""/>
        <dsp:cNvSpPr/>
      </dsp:nvSpPr>
      <dsp:spPr>
        <a:xfrm>
          <a:off x="4607057" y="3747359"/>
          <a:ext cx="1784217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60 Farnsworth Street, Rackham Building</a:t>
          </a:r>
          <a:endParaRPr lang="en-US" sz="1700" kern="1200"/>
        </a:p>
      </dsp:txBody>
      <dsp:txXfrm>
        <a:off x="4607057" y="3747359"/>
        <a:ext cx="1784217" cy="1498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1AD1F-766C-40F1-B4E4-CAB4CF367463}">
      <dsp:nvSpPr>
        <dsp:cNvPr id="0" name=""/>
        <dsp:cNvSpPr/>
      </dsp:nvSpPr>
      <dsp:spPr>
        <a:xfrm>
          <a:off x="0" y="1697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3ECE1-95FF-45EB-8AB1-977479BDD482}">
      <dsp:nvSpPr>
        <dsp:cNvPr id="0" name=""/>
        <dsp:cNvSpPr/>
      </dsp:nvSpPr>
      <dsp:spPr>
        <a:xfrm>
          <a:off x="218771" y="164420"/>
          <a:ext cx="397767" cy="397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62C6B-7F3B-4419-8F9E-F0578F4AB32A}">
      <dsp:nvSpPr>
        <dsp:cNvPr id="0" name=""/>
        <dsp:cNvSpPr/>
      </dsp:nvSpPr>
      <dsp:spPr>
        <a:xfrm>
          <a:off x="835310" y="1697"/>
          <a:ext cx="2876073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Free, private, &amp; confidential counseling to WSU students</a:t>
          </a:r>
          <a:endParaRPr lang="en-US" sz="1500" kern="1200"/>
        </a:p>
      </dsp:txBody>
      <dsp:txXfrm>
        <a:off x="835310" y="1697"/>
        <a:ext cx="2876073" cy="723212"/>
      </dsp:txXfrm>
    </dsp:sp>
    <dsp:sp modelId="{0D949A70-A791-4A0D-B7DE-5B5B3F5D4178}">
      <dsp:nvSpPr>
        <dsp:cNvPr id="0" name=""/>
        <dsp:cNvSpPr/>
      </dsp:nvSpPr>
      <dsp:spPr>
        <a:xfrm>
          <a:off x="3711384" y="1697"/>
          <a:ext cx="2679890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Individual, group, and couples</a:t>
          </a:r>
          <a:endParaRPr lang="en-US" sz="1100" kern="1200"/>
        </a:p>
      </dsp:txBody>
      <dsp:txXfrm>
        <a:off x="3711384" y="1697"/>
        <a:ext cx="2679890" cy="723212"/>
      </dsp:txXfrm>
    </dsp:sp>
    <dsp:sp modelId="{998AA7A2-0A02-471C-B976-9AAF04DAD65F}">
      <dsp:nvSpPr>
        <dsp:cNvPr id="0" name=""/>
        <dsp:cNvSpPr/>
      </dsp:nvSpPr>
      <dsp:spPr>
        <a:xfrm>
          <a:off x="0" y="905713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96832-F910-410A-9B2D-EF903B4A145D}">
      <dsp:nvSpPr>
        <dsp:cNvPr id="0" name=""/>
        <dsp:cNvSpPr/>
      </dsp:nvSpPr>
      <dsp:spPr>
        <a:xfrm>
          <a:off x="218771" y="1068436"/>
          <a:ext cx="397767" cy="397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0D76-EA7E-4C7A-82DC-F502AC4BBFBC}">
      <dsp:nvSpPr>
        <dsp:cNvPr id="0" name=""/>
        <dsp:cNvSpPr/>
      </dsp:nvSpPr>
      <dsp:spPr>
        <a:xfrm>
          <a:off x="835310" y="905713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Psychiatric services</a:t>
          </a:r>
          <a:endParaRPr lang="en-US" sz="1500" kern="1200"/>
        </a:p>
      </dsp:txBody>
      <dsp:txXfrm>
        <a:off x="835310" y="905713"/>
        <a:ext cx="5555964" cy="723212"/>
      </dsp:txXfrm>
    </dsp:sp>
    <dsp:sp modelId="{1ACE25FA-D2B8-44E7-92AF-81DEAD83E60E}">
      <dsp:nvSpPr>
        <dsp:cNvPr id="0" name=""/>
        <dsp:cNvSpPr/>
      </dsp:nvSpPr>
      <dsp:spPr>
        <a:xfrm>
          <a:off x="0" y="1809729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2C916-55A3-4C5A-B6FB-45EBF32D8616}">
      <dsp:nvSpPr>
        <dsp:cNvPr id="0" name=""/>
        <dsp:cNvSpPr/>
      </dsp:nvSpPr>
      <dsp:spPr>
        <a:xfrm>
          <a:off x="218771" y="1972452"/>
          <a:ext cx="397767" cy="397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FC5D3-1C97-43ED-8BEB-D3F10531FD8E}">
      <dsp:nvSpPr>
        <dsp:cNvPr id="0" name=""/>
        <dsp:cNvSpPr/>
      </dsp:nvSpPr>
      <dsp:spPr>
        <a:xfrm>
          <a:off x="835310" y="1809729"/>
          <a:ext cx="2876073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Outreach</a:t>
          </a:r>
          <a:endParaRPr lang="en-US" sz="1500" kern="1200"/>
        </a:p>
      </dsp:txBody>
      <dsp:txXfrm>
        <a:off x="835310" y="1809729"/>
        <a:ext cx="2876073" cy="723212"/>
      </dsp:txXfrm>
    </dsp:sp>
    <dsp:sp modelId="{09B80C73-B10C-4030-AD73-99C86CA1DDE9}">
      <dsp:nvSpPr>
        <dsp:cNvPr id="0" name=""/>
        <dsp:cNvSpPr/>
      </dsp:nvSpPr>
      <dsp:spPr>
        <a:xfrm>
          <a:off x="3711384" y="1809729"/>
          <a:ext cx="2679890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Presentations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Let’s Talk </a:t>
          </a:r>
          <a:endParaRPr lang="en-US" sz="1100" kern="1200"/>
        </a:p>
      </dsp:txBody>
      <dsp:txXfrm>
        <a:off x="3711384" y="1809729"/>
        <a:ext cx="2679890" cy="723212"/>
      </dsp:txXfrm>
    </dsp:sp>
    <dsp:sp modelId="{CAAE34AE-EE80-4645-B490-7355B83A5214}">
      <dsp:nvSpPr>
        <dsp:cNvPr id="0" name=""/>
        <dsp:cNvSpPr/>
      </dsp:nvSpPr>
      <dsp:spPr>
        <a:xfrm>
          <a:off x="0" y="2713745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E3DE8-0563-46CB-95E7-175754F10E2C}">
      <dsp:nvSpPr>
        <dsp:cNvPr id="0" name=""/>
        <dsp:cNvSpPr/>
      </dsp:nvSpPr>
      <dsp:spPr>
        <a:xfrm>
          <a:off x="218771" y="2876467"/>
          <a:ext cx="397767" cy="397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D8BCF-F8CE-46A9-AEC1-1F5F1A0E946E}">
      <dsp:nvSpPr>
        <dsp:cNvPr id="0" name=""/>
        <dsp:cNvSpPr/>
      </dsp:nvSpPr>
      <dsp:spPr>
        <a:xfrm>
          <a:off x="835310" y="2713745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Support groups</a:t>
          </a:r>
          <a:endParaRPr lang="en-US" sz="1500" kern="1200"/>
        </a:p>
      </dsp:txBody>
      <dsp:txXfrm>
        <a:off x="835310" y="2713745"/>
        <a:ext cx="5555964" cy="723212"/>
      </dsp:txXfrm>
    </dsp:sp>
    <dsp:sp modelId="{73BDD633-4B7E-4D74-8802-42DD30FAABDA}">
      <dsp:nvSpPr>
        <dsp:cNvPr id="0" name=""/>
        <dsp:cNvSpPr/>
      </dsp:nvSpPr>
      <dsp:spPr>
        <a:xfrm>
          <a:off x="0" y="3617761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C1647-4C2A-4392-91AF-02428CE6BC8C}">
      <dsp:nvSpPr>
        <dsp:cNvPr id="0" name=""/>
        <dsp:cNvSpPr/>
      </dsp:nvSpPr>
      <dsp:spPr>
        <a:xfrm>
          <a:off x="218771" y="3780483"/>
          <a:ext cx="397767" cy="397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BADED-99A4-4E1B-B673-1C2E6E059C07}">
      <dsp:nvSpPr>
        <dsp:cNvPr id="0" name=""/>
        <dsp:cNvSpPr/>
      </dsp:nvSpPr>
      <dsp:spPr>
        <a:xfrm>
          <a:off x="835310" y="3617761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Prevention workshops</a:t>
          </a:r>
          <a:endParaRPr lang="en-US" sz="1500" kern="1200"/>
        </a:p>
      </dsp:txBody>
      <dsp:txXfrm>
        <a:off x="835310" y="3617761"/>
        <a:ext cx="5555964" cy="723212"/>
      </dsp:txXfrm>
    </dsp:sp>
    <dsp:sp modelId="{5D8C9846-83E4-462A-8B93-EA784FFC7F8E}">
      <dsp:nvSpPr>
        <dsp:cNvPr id="0" name=""/>
        <dsp:cNvSpPr/>
      </dsp:nvSpPr>
      <dsp:spPr>
        <a:xfrm>
          <a:off x="0" y="4521777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89A5B-FB8D-4BFA-A198-3B4F39EE6220}">
      <dsp:nvSpPr>
        <dsp:cNvPr id="0" name=""/>
        <dsp:cNvSpPr/>
      </dsp:nvSpPr>
      <dsp:spPr>
        <a:xfrm>
          <a:off x="218771" y="4684499"/>
          <a:ext cx="397767" cy="397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CFB11-AA93-4192-A26C-D36F78E65F0F}">
      <dsp:nvSpPr>
        <dsp:cNvPr id="0" name=""/>
        <dsp:cNvSpPr/>
      </dsp:nvSpPr>
      <dsp:spPr>
        <a:xfrm>
          <a:off x="835310" y="452177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Referrals</a:t>
          </a:r>
          <a:endParaRPr lang="en-US" sz="1500" kern="1200"/>
        </a:p>
      </dsp:txBody>
      <dsp:txXfrm>
        <a:off x="835310" y="4521777"/>
        <a:ext cx="5555964" cy="723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5A50-4D8A-4650-8782-6DA247A9FDB5}">
      <dsp:nvSpPr>
        <dsp:cNvPr id="0" name=""/>
        <dsp:cNvSpPr/>
      </dsp:nvSpPr>
      <dsp:spPr>
        <a:xfrm>
          <a:off x="594033" y="0"/>
          <a:ext cx="4928728" cy="492872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B1B3A-1523-4DE2-BB72-0F65523CE15A}">
      <dsp:nvSpPr>
        <dsp:cNvPr id="0" name=""/>
        <dsp:cNvSpPr/>
      </dsp:nvSpPr>
      <dsp:spPr>
        <a:xfrm>
          <a:off x="1062262" y="468229"/>
          <a:ext cx="1922203" cy="19222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Office Hours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8:30AM – 5PM</a:t>
          </a:r>
          <a:endParaRPr lang="en-US" sz="1600" kern="1200"/>
        </a:p>
      </dsp:txBody>
      <dsp:txXfrm>
        <a:off x="1156096" y="562063"/>
        <a:ext cx="1734535" cy="1734535"/>
      </dsp:txXfrm>
    </dsp:sp>
    <dsp:sp modelId="{D7A5BEA0-E5BC-46D0-9CCA-2CAD8ABF41B9}">
      <dsp:nvSpPr>
        <dsp:cNvPr id="0" name=""/>
        <dsp:cNvSpPr/>
      </dsp:nvSpPr>
      <dsp:spPr>
        <a:xfrm>
          <a:off x="3132328" y="468229"/>
          <a:ext cx="1922203" cy="19222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Triage Hours 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No appointment needed!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/>
            <a:t>M-F, 9AM-4PM</a:t>
          </a:r>
          <a:endParaRPr lang="en-US" sz="1600" kern="1200"/>
        </a:p>
      </dsp:txBody>
      <dsp:txXfrm>
        <a:off x="3226162" y="562063"/>
        <a:ext cx="1734535" cy="1734535"/>
      </dsp:txXfrm>
    </dsp:sp>
    <dsp:sp modelId="{A7402CE9-888C-4AB1-A169-9E41A4824134}">
      <dsp:nvSpPr>
        <dsp:cNvPr id="0" name=""/>
        <dsp:cNvSpPr/>
      </dsp:nvSpPr>
      <dsp:spPr>
        <a:xfrm>
          <a:off x="1062262" y="2538294"/>
          <a:ext cx="1922203" cy="19222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45-60 minutes</a:t>
          </a:r>
          <a:endParaRPr lang="en-US" sz="2100" kern="1200"/>
        </a:p>
      </dsp:txBody>
      <dsp:txXfrm>
        <a:off x="1156096" y="2632128"/>
        <a:ext cx="1734535" cy="1734535"/>
      </dsp:txXfrm>
    </dsp:sp>
    <dsp:sp modelId="{EED2CF14-1251-4DF7-B200-D05D494D93F9}">
      <dsp:nvSpPr>
        <dsp:cNvPr id="0" name=""/>
        <dsp:cNvSpPr/>
      </dsp:nvSpPr>
      <dsp:spPr>
        <a:xfrm>
          <a:off x="3132328" y="2538294"/>
          <a:ext cx="1922203" cy="19222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Computer assessment &amp; meet with a counselor </a:t>
          </a:r>
          <a:endParaRPr lang="en-US" sz="2100" kern="1200"/>
        </a:p>
      </dsp:txBody>
      <dsp:txXfrm>
        <a:off x="3226162" y="2632128"/>
        <a:ext cx="1734535" cy="17345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E51DC-99FC-4BBB-B49F-50A3361C0E17}">
      <dsp:nvSpPr>
        <dsp:cNvPr id="0" name=""/>
        <dsp:cNvSpPr/>
      </dsp:nvSpPr>
      <dsp:spPr>
        <a:xfrm>
          <a:off x="0" y="44438"/>
          <a:ext cx="6391275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Protocall Afterhours </a:t>
          </a:r>
        </a:p>
      </dsp:txBody>
      <dsp:txXfrm>
        <a:off x="32784" y="77222"/>
        <a:ext cx="6325707" cy="606012"/>
      </dsp:txXfrm>
    </dsp:sp>
    <dsp:sp modelId="{E36938EA-80E2-4321-B680-1D0255F6A0F5}">
      <dsp:nvSpPr>
        <dsp:cNvPr id="0" name=""/>
        <dsp:cNvSpPr/>
      </dsp:nvSpPr>
      <dsp:spPr>
        <a:xfrm>
          <a:off x="0" y="796658"/>
          <a:ext cx="6391275" cy="671580"/>
        </a:xfrm>
        <a:prstGeom prst="round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(After 5pm and weekends)</a:t>
          </a:r>
        </a:p>
      </dsp:txBody>
      <dsp:txXfrm>
        <a:off x="32784" y="829442"/>
        <a:ext cx="6325707" cy="606012"/>
      </dsp:txXfrm>
    </dsp:sp>
    <dsp:sp modelId="{FC8A2CE2-8EE7-437C-9BEA-3E86F9F35B02}">
      <dsp:nvSpPr>
        <dsp:cNvPr id="0" name=""/>
        <dsp:cNvSpPr/>
      </dsp:nvSpPr>
      <dsp:spPr>
        <a:xfrm>
          <a:off x="0" y="1468238"/>
          <a:ext cx="639127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313-577-9982 </a:t>
          </a:r>
        </a:p>
      </dsp:txBody>
      <dsp:txXfrm>
        <a:off x="0" y="1468238"/>
        <a:ext cx="6391275" cy="463680"/>
      </dsp:txXfrm>
    </dsp:sp>
    <dsp:sp modelId="{E44CDD74-3D21-4EBD-B7BB-8C9221CB3097}">
      <dsp:nvSpPr>
        <dsp:cNvPr id="0" name=""/>
        <dsp:cNvSpPr/>
      </dsp:nvSpPr>
      <dsp:spPr>
        <a:xfrm>
          <a:off x="0" y="1931918"/>
          <a:ext cx="6391275" cy="671580"/>
        </a:xfrm>
        <a:prstGeom prst="round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Counseling and Testing Center</a:t>
          </a:r>
        </a:p>
      </dsp:txBody>
      <dsp:txXfrm>
        <a:off x="32784" y="1964702"/>
        <a:ext cx="6325707" cy="606012"/>
      </dsp:txXfrm>
    </dsp:sp>
    <dsp:sp modelId="{F35D730E-98C4-4CBB-9338-7F1D18222B68}">
      <dsp:nvSpPr>
        <dsp:cNvPr id="0" name=""/>
        <dsp:cNvSpPr/>
      </dsp:nvSpPr>
      <dsp:spPr>
        <a:xfrm>
          <a:off x="0" y="2603498"/>
          <a:ext cx="6391275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(313) 577-1681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Office Mon-Thurs 2pm-7pm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Sessions Mon-Thurs 4pm-7pm</a:t>
          </a:r>
        </a:p>
      </dsp:txBody>
      <dsp:txXfrm>
        <a:off x="0" y="2603498"/>
        <a:ext cx="6391275" cy="1159200"/>
      </dsp:txXfrm>
    </dsp:sp>
    <dsp:sp modelId="{3EC7197F-35C6-4EB5-8D22-124CDBCF2A09}">
      <dsp:nvSpPr>
        <dsp:cNvPr id="0" name=""/>
        <dsp:cNvSpPr/>
      </dsp:nvSpPr>
      <dsp:spPr>
        <a:xfrm>
          <a:off x="0" y="3762698"/>
          <a:ext cx="6391275" cy="67158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WSU Psychology Clinic</a:t>
          </a:r>
        </a:p>
      </dsp:txBody>
      <dsp:txXfrm>
        <a:off x="32784" y="3795482"/>
        <a:ext cx="6325707" cy="606012"/>
      </dsp:txXfrm>
    </dsp:sp>
    <dsp:sp modelId="{14F93493-EA49-4265-A65F-9921A5991B6C}">
      <dsp:nvSpPr>
        <dsp:cNvPr id="0" name=""/>
        <dsp:cNvSpPr/>
      </dsp:nvSpPr>
      <dsp:spPr>
        <a:xfrm>
          <a:off x="0" y="4434278"/>
          <a:ext cx="6391275" cy="7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(313) 577-2840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Mon. &amp; Wed. 9-7 Tue. &amp; Thu. 9-8 Friday 9-5 </a:t>
          </a:r>
        </a:p>
      </dsp:txBody>
      <dsp:txXfrm>
        <a:off x="0" y="4434278"/>
        <a:ext cx="6391275" cy="7679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67BBC-4520-489B-897B-13925B527A4B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BEE7-AA24-42F7-A56A-8CBA31F62BE1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4A7AD-5DC6-4DB0-A8BD-5F271597BD03}">
      <dsp:nvSpPr>
        <dsp:cNvPr id="0" name=""/>
        <dsp:cNvSpPr/>
      </dsp:nvSpPr>
      <dsp:spPr>
        <a:xfrm>
          <a:off x="1274714" y="2177"/>
          <a:ext cx="2876073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 National Suicide Prevention Lifeline</a:t>
          </a:r>
          <a:endParaRPr lang="en-US" sz="1900" kern="1200"/>
        </a:p>
      </dsp:txBody>
      <dsp:txXfrm>
        <a:off x="1274714" y="2177"/>
        <a:ext cx="2876073" cy="1103648"/>
      </dsp:txXfrm>
    </dsp:sp>
    <dsp:sp modelId="{6278DE48-1FD1-45D4-8FEE-6B1835354FA7}">
      <dsp:nvSpPr>
        <dsp:cNvPr id="0" name=""/>
        <dsp:cNvSpPr/>
      </dsp:nvSpPr>
      <dsp:spPr>
        <a:xfrm>
          <a:off x="4150788" y="2177"/>
          <a:ext cx="2240486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1-800-273-TALK (8255)</a:t>
          </a:r>
        </a:p>
      </dsp:txBody>
      <dsp:txXfrm>
        <a:off x="4150788" y="2177"/>
        <a:ext cx="2240486" cy="1103648"/>
      </dsp:txXfrm>
    </dsp:sp>
    <dsp:sp modelId="{14719939-CDC6-4C3F-9083-000F14C9EF64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0B5F5-C963-4813-8AD8-416462D9C6F8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9E4B8-929D-4DAB-8AA0-722A34D7CE95}">
      <dsp:nvSpPr>
        <dsp:cNvPr id="0" name=""/>
        <dsp:cNvSpPr/>
      </dsp:nvSpPr>
      <dsp:spPr>
        <a:xfrm>
          <a:off x="1274714" y="1381738"/>
          <a:ext cx="2876073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 Crisis Text Line</a:t>
          </a:r>
          <a:endParaRPr lang="en-US" sz="1900" kern="1200"/>
        </a:p>
      </dsp:txBody>
      <dsp:txXfrm>
        <a:off x="1274714" y="1381738"/>
        <a:ext cx="2876073" cy="1103648"/>
      </dsp:txXfrm>
    </dsp:sp>
    <dsp:sp modelId="{914CAA4A-86C4-4A64-ACAB-79B839379115}">
      <dsp:nvSpPr>
        <dsp:cNvPr id="0" name=""/>
        <dsp:cNvSpPr/>
      </dsp:nvSpPr>
      <dsp:spPr>
        <a:xfrm>
          <a:off x="4150788" y="1381738"/>
          <a:ext cx="2240486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741741</a:t>
          </a:r>
        </a:p>
      </dsp:txBody>
      <dsp:txXfrm>
        <a:off x="4150788" y="1381738"/>
        <a:ext cx="2240486" cy="1103648"/>
      </dsp:txXfrm>
    </dsp:sp>
    <dsp:sp modelId="{707C94FB-77CC-498B-8C24-183AF6847740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CA89E-7587-4944-847A-FE9861DDC932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85FD7-735B-4465-96F3-4A21F3C5EE3B}">
      <dsp:nvSpPr>
        <dsp:cNvPr id="0" name=""/>
        <dsp:cNvSpPr/>
      </dsp:nvSpPr>
      <dsp:spPr>
        <a:xfrm>
          <a:off x="1274714" y="2761299"/>
          <a:ext cx="2876073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Detroit Wayne County Mental Health Authority (DWMHA)</a:t>
          </a:r>
          <a:endParaRPr lang="en-US" sz="1900" kern="1200"/>
        </a:p>
      </dsp:txBody>
      <dsp:txXfrm>
        <a:off x="1274714" y="2761299"/>
        <a:ext cx="2876073" cy="1103648"/>
      </dsp:txXfrm>
    </dsp:sp>
    <dsp:sp modelId="{C700D943-321B-40DC-9838-4EC745F2200C}">
      <dsp:nvSpPr>
        <dsp:cNvPr id="0" name=""/>
        <dsp:cNvSpPr/>
      </dsp:nvSpPr>
      <dsp:spPr>
        <a:xfrm>
          <a:off x="4150788" y="2761299"/>
          <a:ext cx="2240486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800-241-4949 or 313-833-2500</a:t>
          </a:r>
        </a:p>
      </dsp:txBody>
      <dsp:txXfrm>
        <a:off x="4150788" y="2761299"/>
        <a:ext cx="2240486" cy="1103648"/>
      </dsp:txXfrm>
    </dsp:sp>
    <dsp:sp modelId="{05036051-B493-4DF3-8080-8623A17201D4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0103B-DC11-46AB-933C-F85262658B78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4D082-C954-4BD7-8C4A-C59FEEEC6598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www.suicideprevention.wayne.edu</a:t>
          </a:r>
          <a:endParaRPr lang="en-US" sz="1900" kern="1200"/>
        </a:p>
      </dsp:txBody>
      <dsp:txXfrm>
        <a:off x="1274714" y="4140860"/>
        <a:ext cx="5116560" cy="110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E8351B-C2B7-4CD6-9541-DBC3B44DE7E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9AE23C-644E-4329-9638-6A297461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7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FF81C0-7DB1-4D8A-83CE-E602C045E17D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1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9604F-94AF-48BA-9CC9-A136F91F15F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8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77111C-59BE-4003-B183-6E76E9C68707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2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15B80C-9170-495A-B7A4-6E7863A66260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8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A3969-CB08-4C46-902B-3261C588326E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6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9604F-94AF-48BA-9CC9-A136F91F15F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1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8980E-1397-4974-984F-3CCD27FA80A0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24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9604F-94AF-48BA-9CC9-A136F91F15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2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1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6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2682C0-3078-42A0-86E5-5BC7BB202521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1BCE7B2-63F8-4D16-B470-1659A5C5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.wayne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55" y="1241266"/>
            <a:ext cx="3161016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Suicide Prevention and Mental Health Services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55" y="4591665"/>
            <a:ext cx="3161016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i="1"/>
              <a:t>Stephanie </a:t>
            </a:r>
            <a:r>
              <a:rPr lang="en-US" sz="1700" i="1" err="1"/>
              <a:t>Kastely</a:t>
            </a:r>
            <a:r>
              <a:rPr lang="en-US" sz="1700" i="1"/>
              <a:t> MA, LPC</a:t>
            </a:r>
          </a:p>
          <a:p>
            <a:pPr>
              <a:lnSpc>
                <a:spcPct val="90000"/>
              </a:lnSpc>
            </a:pPr>
            <a:r>
              <a:rPr lang="en-US" sz="1700"/>
              <a:t>Suicide Prevention Coordinator</a:t>
            </a:r>
          </a:p>
          <a:p>
            <a:pPr>
              <a:lnSpc>
                <a:spcPct val="90000"/>
              </a:lnSpc>
            </a:pPr>
            <a:r>
              <a:rPr lang="en-US" sz="1700"/>
              <a:t>2017-2020 SAMHSA Garrett Lee Smith Award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2770" name="Picture 2" descr="Image result for mental health services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411001" y="1114621"/>
            <a:ext cx="5840704" cy="4628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E09D7-F1C5-43FE-96CD-3F1A3834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001DD6-D179-4D98-93F4-A13554CB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84C9BD-F730-4863-A8E3-7A731080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3B38B2E-C6A6-4E5B-9A65-94DC43FB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EB425DF-B52B-4DC5-8652-BF768DFA3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DCACD8-3796-4053-AD88-B22C15F98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310D740-173C-452A-9CE4-4A0FE37C7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Accessing Services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3B99A-AF02-4BA1-999E-2814246A5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3554A9-48A1-45D5-B29F-DE2CEFB9A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714582"/>
              </p:ext>
            </p:extLst>
          </p:nvPr>
        </p:nvGraphicFramePr>
        <p:xfrm>
          <a:off x="964907" y="973667"/>
          <a:ext cx="6116795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563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Rectangle 73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1272" name="Group 75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273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Need Additional Support?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Visit our website at </a:t>
            </a:r>
            <a:r>
              <a:rPr lang="en-US">
                <a:solidFill>
                  <a:schemeClr val="tx1"/>
                </a:solidFill>
                <a:hlinkClick r:id="rId3"/>
              </a:rPr>
              <a:t>www.caps.wayne.edu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Stop by 552 Student Center Building</a:t>
            </a:r>
          </a:p>
          <a:p>
            <a:r>
              <a:rPr lang="en-US">
                <a:solidFill>
                  <a:schemeClr val="tx1"/>
                </a:solidFill>
              </a:rPr>
              <a:t>Call CAPS-(313) 577- 3398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File a CARE Report</a:t>
            </a:r>
          </a:p>
          <a:p>
            <a:r>
              <a:rPr lang="en-US">
                <a:solidFill>
                  <a:schemeClr val="tx1"/>
                </a:solidFill>
              </a:rPr>
              <a:t>https://doso.wayne.edu/conduct/student-support-intervention</a:t>
            </a:r>
          </a:p>
        </p:txBody>
      </p:sp>
      <p:cxnSp>
        <p:nvCxnSpPr>
          <p:cNvPr id="11274" name="Straight Connector 79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Other Mental Health Services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2C0624-42D7-4374-80E3-1840E3ED1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4562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726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Other Resource Information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ED0542-4394-45CD-A413-A3F488E68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653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71B2F0-E90C-4A77-8AA4-DE6984021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479272"/>
              </p:ext>
            </p:extLst>
          </p:nvPr>
        </p:nvGraphicFramePr>
        <p:xfrm>
          <a:off x="3228975" y="-29296"/>
          <a:ext cx="5181600" cy="690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229403" imgH="10972800" progId="AcroExch.Document.DC">
                  <p:embed/>
                </p:oleObj>
              </mc:Choice>
              <mc:Fallback>
                <p:oleObj name="Acrobat Document" r:id="rId3" imgW="8229403" imgH="10972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8975" y="-29296"/>
                        <a:ext cx="5181600" cy="690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98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88836-E5AB-42B8-A623-0FB60600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Depression Warning </a:t>
            </a:r>
            <a:r>
              <a:rPr lang="en-US" dirty="0">
                <a:solidFill>
                  <a:srgbClr val="EBEBEB"/>
                </a:solidFill>
              </a:rPr>
              <a:t>Signs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06C4C9C-D0EC-4DCE-93F2-458DEAC8B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18515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57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78383-6606-4B05-9094-54599FD0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Anxiety Warning Signs</a:t>
            </a: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5" name="Content Placeholder 3">
            <a:extLst>
              <a:ext uri="{FF2B5EF4-FFF2-40B4-BE49-F238E27FC236}">
                <a16:creationId xmlns:a16="http://schemas.microsoft.com/office/drawing/2014/main" id="{5CD980E4-F57E-4967-B4BD-8D696EDFF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95995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90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Suicide Warning Signs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D5E871-FB32-4727-B6F6-4404A238E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46589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13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Suicide Prevention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b="1"/>
              <a:t>Act</a:t>
            </a:r>
          </a:p>
          <a:p>
            <a:pPr lvl="1"/>
            <a:r>
              <a:rPr lang="en-US" sz="2000"/>
              <a:t>“Are you talking/thinking about suicide?”</a:t>
            </a:r>
          </a:p>
          <a:p>
            <a:r>
              <a:rPr lang="en-US" sz="2000" b="1"/>
              <a:t>Safe</a:t>
            </a:r>
          </a:p>
          <a:p>
            <a:pPr lvl="1"/>
            <a:r>
              <a:rPr lang="en-US" sz="2000"/>
              <a:t>Does the person have a plan? Reduce person’s access to highly lethal items or places</a:t>
            </a:r>
          </a:p>
          <a:p>
            <a:r>
              <a:rPr lang="en-US" sz="2000" b="1"/>
              <a:t>There</a:t>
            </a:r>
          </a:p>
          <a:p>
            <a:pPr lvl="1"/>
            <a:r>
              <a:rPr lang="en-US" sz="2000"/>
              <a:t>Be there. Listening carefully and learning what person is thinking and feeling </a:t>
            </a:r>
          </a:p>
          <a:p>
            <a:r>
              <a:rPr lang="en-US" sz="2000" b="1"/>
              <a:t>Connect</a:t>
            </a:r>
          </a:p>
          <a:p>
            <a:pPr lvl="1"/>
            <a:r>
              <a:rPr lang="en-US" sz="2000"/>
              <a:t>Help person connect with services and stay connected after care</a:t>
            </a:r>
          </a:p>
          <a:p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BBD7C-498A-4C5D-AB41-F426C68B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244CB4-82F8-408B-90CF-8790B4920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EB2EDF-947E-4C45-84CA-A7677672F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7E0AB0B-FFA9-4D57-AC8F-5F83219DA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E4624A-38E2-4004-A68A-46B487FF7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389D2B9-4681-43B1-B432-CF57F21B1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243419A-744C-4016-8F12-40F0C018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8" name="Picture 2" descr="http://studentcenter.wayne.edu/promos/1199/wsu-student-center-reno.jpg"/>
          <p:cNvPicPr>
            <a:picLocks noChangeAspect="1" noChangeArrowheads="1"/>
          </p:cNvPicPr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21604"/>
          <a:stretch/>
        </p:blipFill>
        <p:spPr bwMode="auto">
          <a:xfrm>
            <a:off x="474133" y="474133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4954" y="2099733"/>
            <a:ext cx="8827245" cy="2677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 Health Services at Wayne State University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AutoShape 4" descr="Image result for thompson home detroit"/>
          <p:cNvSpPr>
            <a:spLocks noChangeAspect="1" noChangeArrowheads="1"/>
          </p:cNvSpPr>
          <p:nvPr/>
        </p:nvSpPr>
        <p:spPr bwMode="auto">
          <a:xfrm>
            <a:off x="5581650" y="33032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9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What is Counseling?	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9673903A-90C4-4E98-B283-FEFC7885B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535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Mental Health Services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077" name="Rectangle 3">
            <a:extLst>
              <a:ext uri="{FF2B5EF4-FFF2-40B4-BE49-F238E27FC236}">
                <a16:creationId xmlns:a16="http://schemas.microsoft.com/office/drawing/2014/main" id="{71109147-F930-48FF-B7D4-1856C1A33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3903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CAPS Provides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101" name="Rectangle 3">
            <a:extLst>
              <a:ext uri="{FF2B5EF4-FFF2-40B4-BE49-F238E27FC236}">
                <a16:creationId xmlns:a16="http://schemas.microsoft.com/office/drawing/2014/main" id="{9AAD3AD0-F287-4B90-B38D-9552FCCE4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88645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472</Words>
  <Application>Microsoft Office PowerPoint</Application>
  <PresentationFormat>Widescreen</PresentationFormat>
  <Paragraphs>104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 Boardroom</vt:lpstr>
      <vt:lpstr>Adobe Acrobat Document</vt:lpstr>
      <vt:lpstr>Suicide Prevention and Mental Health Services</vt:lpstr>
      <vt:lpstr>Depression Warning Signs</vt:lpstr>
      <vt:lpstr>Anxiety Warning Signs</vt:lpstr>
      <vt:lpstr>Suicide Warning Signs</vt:lpstr>
      <vt:lpstr>Suicide Prevention 101</vt:lpstr>
      <vt:lpstr>PowerPoint Presentation</vt:lpstr>
      <vt:lpstr>What is Counseling? </vt:lpstr>
      <vt:lpstr>Mental Health Services</vt:lpstr>
      <vt:lpstr>CAPS Provides</vt:lpstr>
      <vt:lpstr>Accessing Services</vt:lpstr>
      <vt:lpstr>Need Additional Support?</vt:lpstr>
      <vt:lpstr>Other Mental Health Services</vt:lpstr>
      <vt:lpstr>Other Resource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Prevention and Mental Health Services</dc:title>
  <dc:creator>Stephanie Kastely</dc:creator>
  <cp:lastModifiedBy>Stephanie Kastely</cp:lastModifiedBy>
  <cp:revision>3</cp:revision>
  <cp:lastPrinted>2019-08-22T17:22:53Z</cp:lastPrinted>
  <dcterms:created xsi:type="dcterms:W3CDTF">2019-08-22T17:21:59Z</dcterms:created>
  <dcterms:modified xsi:type="dcterms:W3CDTF">2019-08-23T12:56:54Z</dcterms:modified>
</cp:coreProperties>
</file>