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68" r:id="rId3"/>
    <p:sldId id="269" r:id="rId4"/>
    <p:sldId id="259" r:id="rId5"/>
    <p:sldId id="267" r:id="rId6"/>
    <p:sldId id="263" r:id="rId7"/>
    <p:sldId id="266" r:id="rId8"/>
    <p:sldId id="265" r:id="rId9"/>
    <p:sldId id="264" r:id="rId10"/>
    <p:sldId id="27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D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406" autoAdjust="0"/>
  </p:normalViewPr>
  <p:slideViewPr>
    <p:cSldViewPr>
      <p:cViewPr varScale="1">
        <p:scale>
          <a:sx n="78" d="100"/>
          <a:sy n="78" d="100"/>
        </p:scale>
        <p:origin x="-7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171502-AF69-4C01-9739-78E1D845036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1D9297-ADFA-4EB2-99F4-8C2049E83F2D}">
      <dgm:prSet phldrT="[Text]" custT="1"/>
      <dgm:spPr/>
      <dgm:t>
        <a:bodyPr/>
        <a:lstStyle/>
        <a:p>
          <a:r>
            <a:rPr lang="en-US" sz="2000" b="1" dirty="0" smtClean="0"/>
            <a:t>Program Mission: Professional development for foreign language teachers</a:t>
          </a:r>
          <a:endParaRPr lang="en-US" sz="2000" b="1" dirty="0"/>
        </a:p>
      </dgm:t>
    </dgm:pt>
    <dgm:pt modelId="{CA575F40-54F6-4BFC-A553-67AB1A8CD202}" type="parTrans" cxnId="{F5A3DC2F-09E4-45DD-9718-276113EEC146}">
      <dgm:prSet/>
      <dgm:spPr/>
      <dgm:t>
        <a:bodyPr/>
        <a:lstStyle/>
        <a:p>
          <a:endParaRPr lang="en-US"/>
        </a:p>
      </dgm:t>
    </dgm:pt>
    <dgm:pt modelId="{4D454B7D-4E84-4180-ABC1-74C1E33141C1}" type="sibTrans" cxnId="{F5A3DC2F-09E4-45DD-9718-276113EEC146}">
      <dgm:prSet/>
      <dgm:spPr/>
      <dgm:t>
        <a:bodyPr/>
        <a:lstStyle/>
        <a:p>
          <a:endParaRPr lang="en-US"/>
        </a:p>
      </dgm:t>
    </dgm:pt>
    <dgm:pt modelId="{FA8CA0D4-A2E6-4A48-856A-C0E60F999C2F}">
      <dgm:prSet phldrT="[Text]" custT="1"/>
      <dgm:spPr/>
      <dgm:t>
        <a:bodyPr/>
        <a:lstStyle/>
        <a:p>
          <a:r>
            <a:rPr lang="en-US" sz="1800" b="1" dirty="0" smtClean="0"/>
            <a:t>Program Outcome 1: </a:t>
          </a:r>
          <a:r>
            <a:rPr lang="en-US" sz="1800" dirty="0" smtClean="0"/>
            <a:t>Students summarize second language acquisition theory and research</a:t>
          </a:r>
          <a:endParaRPr lang="en-US" sz="1800" dirty="0"/>
        </a:p>
      </dgm:t>
    </dgm:pt>
    <dgm:pt modelId="{45A8FC7F-9B1F-4827-8D94-5D139172817A}" type="parTrans" cxnId="{E1F785DB-4AB2-4318-BEE2-89C2AE659612}">
      <dgm:prSet/>
      <dgm:spPr/>
      <dgm:t>
        <a:bodyPr/>
        <a:lstStyle/>
        <a:p>
          <a:endParaRPr lang="en-US"/>
        </a:p>
      </dgm:t>
    </dgm:pt>
    <dgm:pt modelId="{7B5C552B-2A67-4F47-BCC2-E05FACB0349B}" type="sibTrans" cxnId="{E1F785DB-4AB2-4318-BEE2-89C2AE659612}">
      <dgm:prSet/>
      <dgm:spPr/>
      <dgm:t>
        <a:bodyPr/>
        <a:lstStyle/>
        <a:p>
          <a:endParaRPr lang="en-US"/>
        </a:p>
      </dgm:t>
    </dgm:pt>
    <dgm:pt modelId="{75396BC3-981D-40F0-B844-805F796800EC}">
      <dgm:prSet phldrT="[Text]" custT="1"/>
      <dgm:spPr/>
      <dgm:t>
        <a:bodyPr/>
        <a:lstStyle/>
        <a:p>
          <a:r>
            <a:rPr lang="en-US" sz="1800" b="1" i="1" dirty="0" smtClean="0"/>
            <a:t>Course Outcome: </a:t>
          </a:r>
          <a:r>
            <a:rPr lang="en-US" sz="1800" b="0" i="0" dirty="0" smtClean="0"/>
            <a:t>Students critically </a:t>
          </a:r>
          <a:r>
            <a:rPr lang="en-US" sz="1800" dirty="0" smtClean="0"/>
            <a:t>evaluate research on second language acquisition</a:t>
          </a:r>
          <a:endParaRPr lang="en-US" sz="1800" dirty="0"/>
        </a:p>
      </dgm:t>
    </dgm:pt>
    <dgm:pt modelId="{CADB2FE7-C310-449D-92C2-4CE0110C9915}" type="parTrans" cxnId="{11F38AA6-9E76-4ED4-86DF-2B3B7553B6ED}">
      <dgm:prSet/>
      <dgm:spPr/>
      <dgm:t>
        <a:bodyPr/>
        <a:lstStyle/>
        <a:p>
          <a:endParaRPr lang="en-US"/>
        </a:p>
      </dgm:t>
    </dgm:pt>
    <dgm:pt modelId="{0335FB20-8CAB-45EE-967C-1423EE1350FD}" type="sibTrans" cxnId="{11F38AA6-9E76-4ED4-86DF-2B3B7553B6ED}">
      <dgm:prSet/>
      <dgm:spPr/>
      <dgm:t>
        <a:bodyPr/>
        <a:lstStyle/>
        <a:p>
          <a:endParaRPr lang="en-US"/>
        </a:p>
      </dgm:t>
    </dgm:pt>
    <dgm:pt modelId="{3BF2ABAD-CF31-4DB1-AED7-56D97E9BBF45}">
      <dgm:prSet phldrT="[Text]" custT="1"/>
      <dgm:spPr/>
      <dgm:t>
        <a:bodyPr/>
        <a:lstStyle/>
        <a:p>
          <a:r>
            <a:rPr lang="en-US" sz="1800" b="1" dirty="0" smtClean="0"/>
            <a:t>Program Outcome 2: </a:t>
          </a:r>
          <a:r>
            <a:rPr lang="en-US" sz="1800" b="0" dirty="0" smtClean="0"/>
            <a:t>Students e</a:t>
          </a:r>
          <a:r>
            <a:rPr lang="en-US" sz="1800" dirty="0" smtClean="0"/>
            <a:t>valuate pedagogical materials</a:t>
          </a:r>
          <a:endParaRPr lang="en-US" sz="1800" dirty="0"/>
        </a:p>
      </dgm:t>
    </dgm:pt>
    <dgm:pt modelId="{9D3431D9-B99B-4C67-908E-0B5723D40996}" type="parTrans" cxnId="{3DFA616A-4358-4895-82D1-74256A53AD9B}">
      <dgm:prSet/>
      <dgm:spPr/>
      <dgm:t>
        <a:bodyPr/>
        <a:lstStyle/>
        <a:p>
          <a:endParaRPr lang="en-US"/>
        </a:p>
      </dgm:t>
    </dgm:pt>
    <dgm:pt modelId="{95E2313D-260E-4E47-A22B-EAC6AE6E1D83}" type="sibTrans" cxnId="{3DFA616A-4358-4895-82D1-74256A53AD9B}">
      <dgm:prSet/>
      <dgm:spPr/>
      <dgm:t>
        <a:bodyPr/>
        <a:lstStyle/>
        <a:p>
          <a:endParaRPr lang="en-US"/>
        </a:p>
      </dgm:t>
    </dgm:pt>
    <dgm:pt modelId="{795CE00C-2D10-48A0-A855-FA62F29F50D1}">
      <dgm:prSet phldrT="[Text]" custT="1"/>
      <dgm:spPr/>
      <dgm:t>
        <a:bodyPr/>
        <a:lstStyle/>
        <a:p>
          <a:r>
            <a:rPr lang="en-US" sz="1800" b="1" i="1" dirty="0" smtClean="0"/>
            <a:t>Course Outcome: </a:t>
          </a:r>
          <a:r>
            <a:rPr lang="en-US" sz="1800" b="0" i="0" dirty="0" smtClean="0"/>
            <a:t>Students critically evaluate various </a:t>
          </a:r>
          <a:r>
            <a:rPr lang="en-US" sz="1800" dirty="0" smtClean="0"/>
            <a:t>pedagogical </a:t>
          </a:r>
          <a:r>
            <a:rPr lang="en-US" sz="1800" b="0" i="0" dirty="0" smtClean="0"/>
            <a:t>approaches</a:t>
          </a:r>
          <a:r>
            <a:rPr lang="en-US" sz="1800" dirty="0" smtClean="0"/>
            <a:t> to the teaching of speaking and writing within students’ own instructional contexts</a:t>
          </a:r>
          <a:endParaRPr lang="en-US" sz="1800" dirty="0"/>
        </a:p>
      </dgm:t>
    </dgm:pt>
    <dgm:pt modelId="{3F4ABE54-5EF5-4577-B353-A29F8054371F}" type="parTrans" cxnId="{10357A95-19E5-4315-B179-28C462F6BB1B}">
      <dgm:prSet/>
      <dgm:spPr/>
      <dgm:t>
        <a:bodyPr/>
        <a:lstStyle/>
        <a:p>
          <a:endParaRPr lang="en-US"/>
        </a:p>
      </dgm:t>
    </dgm:pt>
    <dgm:pt modelId="{6D7A95CF-5225-4DCA-8B1B-349941500078}" type="sibTrans" cxnId="{10357A95-19E5-4315-B179-28C462F6BB1B}">
      <dgm:prSet/>
      <dgm:spPr/>
      <dgm:t>
        <a:bodyPr/>
        <a:lstStyle/>
        <a:p>
          <a:endParaRPr lang="en-US"/>
        </a:p>
      </dgm:t>
    </dgm:pt>
    <dgm:pt modelId="{CDC89228-5DC4-4219-A1B2-F672AD8C8CA8}">
      <dgm:prSet custT="1"/>
      <dgm:spPr/>
      <dgm:t>
        <a:bodyPr/>
        <a:lstStyle/>
        <a:p>
          <a:r>
            <a:rPr lang="en-US" sz="1800" b="1" i="1" dirty="0" smtClean="0"/>
            <a:t>Course Outcome: </a:t>
          </a:r>
          <a:r>
            <a:rPr lang="en-US" sz="1800" b="0" i="0" dirty="0" smtClean="0"/>
            <a:t>Students a</a:t>
          </a:r>
          <a:r>
            <a:rPr lang="en-US" sz="1800" dirty="0" smtClean="0"/>
            <a:t>pply (an)understanding [of research on valid assessment] to the critique of assessment instruments appropriate and useful to individual teaching circumstances</a:t>
          </a:r>
          <a:endParaRPr lang="en-US" sz="1800" dirty="0"/>
        </a:p>
      </dgm:t>
    </dgm:pt>
    <dgm:pt modelId="{9C6C3F5C-7FAB-45A1-B7E8-F4953DDA1FED}" type="parTrans" cxnId="{2E0CC44F-345D-42E2-96F2-49ADADB82798}">
      <dgm:prSet/>
      <dgm:spPr/>
      <dgm:t>
        <a:bodyPr/>
        <a:lstStyle/>
        <a:p>
          <a:endParaRPr lang="en-US"/>
        </a:p>
      </dgm:t>
    </dgm:pt>
    <dgm:pt modelId="{B33464B2-85E9-4501-B524-C6279775E9EE}" type="sibTrans" cxnId="{2E0CC44F-345D-42E2-96F2-49ADADB82798}">
      <dgm:prSet/>
      <dgm:spPr/>
      <dgm:t>
        <a:bodyPr/>
        <a:lstStyle/>
        <a:p>
          <a:endParaRPr lang="en-US"/>
        </a:p>
      </dgm:t>
    </dgm:pt>
    <dgm:pt modelId="{5510FFF6-31FA-4F7C-BF27-862EBAD799FA}" type="pres">
      <dgm:prSet presAssocID="{D8171502-AF69-4C01-9739-78E1D845036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E72CAD1-4636-4F25-BEBF-DCF9813910E0}" type="pres">
      <dgm:prSet presAssocID="{751D9297-ADFA-4EB2-99F4-8C2049E83F2D}" presName="hierRoot1" presStyleCnt="0"/>
      <dgm:spPr/>
    </dgm:pt>
    <dgm:pt modelId="{D73B8C1E-F489-4854-BF63-8AC99B117C90}" type="pres">
      <dgm:prSet presAssocID="{751D9297-ADFA-4EB2-99F4-8C2049E83F2D}" presName="composite" presStyleCnt="0"/>
      <dgm:spPr/>
    </dgm:pt>
    <dgm:pt modelId="{2C4BCA08-1514-44BB-B231-D2170184D6C3}" type="pres">
      <dgm:prSet presAssocID="{751D9297-ADFA-4EB2-99F4-8C2049E83F2D}" presName="background" presStyleLbl="node0" presStyleIdx="0" presStyleCnt="1"/>
      <dgm:spPr>
        <a:solidFill>
          <a:srgbClr val="C0DEC0"/>
        </a:solidFill>
      </dgm:spPr>
    </dgm:pt>
    <dgm:pt modelId="{2B9D3B4E-CCC1-4B65-95D6-FA7257BA51BC}" type="pres">
      <dgm:prSet presAssocID="{751D9297-ADFA-4EB2-99F4-8C2049E83F2D}" presName="text" presStyleLbl="fgAcc0" presStyleIdx="0" presStyleCnt="1" custScaleX="273464" custScaleY="63340" custLinFactNeighborX="21205">
        <dgm:presLayoutVars>
          <dgm:chPref val="3"/>
        </dgm:presLayoutVars>
      </dgm:prSet>
      <dgm:spPr/>
    </dgm:pt>
    <dgm:pt modelId="{B4D66582-D187-48CE-97E6-037D45C7115A}" type="pres">
      <dgm:prSet presAssocID="{751D9297-ADFA-4EB2-99F4-8C2049E83F2D}" presName="hierChild2" presStyleCnt="0"/>
      <dgm:spPr/>
    </dgm:pt>
    <dgm:pt modelId="{9EAECEAB-A31E-4C84-BCA5-40454F24CF36}" type="pres">
      <dgm:prSet presAssocID="{45A8FC7F-9B1F-4827-8D94-5D139172817A}" presName="Name10" presStyleLbl="parChTrans1D2" presStyleIdx="0" presStyleCnt="2"/>
      <dgm:spPr/>
    </dgm:pt>
    <dgm:pt modelId="{6529143E-68C1-42BB-836A-6C8A84FA6600}" type="pres">
      <dgm:prSet presAssocID="{FA8CA0D4-A2E6-4A48-856A-C0E60F999C2F}" presName="hierRoot2" presStyleCnt="0"/>
      <dgm:spPr/>
    </dgm:pt>
    <dgm:pt modelId="{A9B37204-834C-4628-873E-1F8391223B02}" type="pres">
      <dgm:prSet presAssocID="{FA8CA0D4-A2E6-4A48-856A-C0E60F999C2F}" presName="composite2" presStyleCnt="0"/>
      <dgm:spPr/>
    </dgm:pt>
    <dgm:pt modelId="{422A65D6-309E-4ED9-9FE1-B56D8083C4E0}" type="pres">
      <dgm:prSet presAssocID="{FA8CA0D4-A2E6-4A48-856A-C0E60F999C2F}" presName="background2" presStyleLbl="node2" presStyleIdx="0" presStyleCnt="2"/>
      <dgm:spPr>
        <a:solidFill>
          <a:srgbClr val="C0DEC0"/>
        </a:solidFill>
      </dgm:spPr>
    </dgm:pt>
    <dgm:pt modelId="{E9137738-95E2-4971-9E25-E92CFE1075B8}" type="pres">
      <dgm:prSet presAssocID="{FA8CA0D4-A2E6-4A48-856A-C0E60F999C2F}" presName="text2" presStyleLbl="fgAcc2" presStyleIdx="0" presStyleCnt="2" custScaleX="158486" custScaleY="7896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B6131A3-9F1D-4F1A-B4B5-90B6E1D3AE95}" type="pres">
      <dgm:prSet presAssocID="{FA8CA0D4-A2E6-4A48-856A-C0E60F999C2F}" presName="hierChild3" presStyleCnt="0"/>
      <dgm:spPr/>
    </dgm:pt>
    <dgm:pt modelId="{FCC2BFAA-6CA5-41C8-A154-BFA55F12DA8E}" type="pres">
      <dgm:prSet presAssocID="{CADB2FE7-C310-449D-92C2-4CE0110C9915}" presName="Name17" presStyleLbl="parChTrans1D3" presStyleIdx="0" presStyleCnt="3"/>
      <dgm:spPr/>
    </dgm:pt>
    <dgm:pt modelId="{49AD58C2-171F-460E-AAD4-7E83A50333CA}" type="pres">
      <dgm:prSet presAssocID="{75396BC3-981D-40F0-B844-805F796800EC}" presName="hierRoot3" presStyleCnt="0"/>
      <dgm:spPr/>
    </dgm:pt>
    <dgm:pt modelId="{D71A17E9-A14E-4C37-A058-B399EC4969EA}" type="pres">
      <dgm:prSet presAssocID="{75396BC3-981D-40F0-B844-805F796800EC}" presName="composite3" presStyleCnt="0"/>
      <dgm:spPr/>
    </dgm:pt>
    <dgm:pt modelId="{F38111E7-46EF-47AC-B3FD-C9832DF0E711}" type="pres">
      <dgm:prSet presAssocID="{75396BC3-981D-40F0-B844-805F796800EC}" presName="background3" presStyleLbl="node3" presStyleIdx="0" presStyleCnt="3"/>
      <dgm:spPr>
        <a:solidFill>
          <a:srgbClr val="C0DEC0"/>
        </a:solidFill>
      </dgm:spPr>
    </dgm:pt>
    <dgm:pt modelId="{AAEC496A-15AD-40E4-8B2C-0C125104AE05}" type="pres">
      <dgm:prSet presAssocID="{75396BC3-981D-40F0-B844-805F796800EC}" presName="text3" presStyleLbl="fgAcc3" presStyleIdx="0" presStyleCnt="3" custScaleX="86832" custScaleY="19655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E598F2C-9B41-4D81-AE93-414AC26F4351}" type="pres">
      <dgm:prSet presAssocID="{75396BC3-981D-40F0-B844-805F796800EC}" presName="hierChild4" presStyleCnt="0"/>
      <dgm:spPr/>
    </dgm:pt>
    <dgm:pt modelId="{AB7673E6-03DD-4B4D-937D-A7C7CBE8A77B}" type="pres">
      <dgm:prSet presAssocID="{9D3431D9-B99B-4C67-908E-0B5723D40996}" presName="Name10" presStyleLbl="parChTrans1D2" presStyleIdx="1" presStyleCnt="2"/>
      <dgm:spPr/>
    </dgm:pt>
    <dgm:pt modelId="{6305A34A-EB90-425D-8309-69E8010F1C21}" type="pres">
      <dgm:prSet presAssocID="{3BF2ABAD-CF31-4DB1-AED7-56D97E9BBF45}" presName="hierRoot2" presStyleCnt="0"/>
      <dgm:spPr/>
    </dgm:pt>
    <dgm:pt modelId="{28EA8F55-7DD6-42E6-BCDC-E55FB950E87A}" type="pres">
      <dgm:prSet presAssocID="{3BF2ABAD-CF31-4DB1-AED7-56D97E9BBF45}" presName="composite2" presStyleCnt="0"/>
      <dgm:spPr/>
    </dgm:pt>
    <dgm:pt modelId="{0376F290-AF69-406C-9613-A3547AED09B4}" type="pres">
      <dgm:prSet presAssocID="{3BF2ABAD-CF31-4DB1-AED7-56D97E9BBF45}" presName="background2" presStyleLbl="node2" presStyleIdx="1" presStyleCnt="2"/>
      <dgm:spPr>
        <a:solidFill>
          <a:srgbClr val="C0DEC0"/>
        </a:solidFill>
        <a:ln>
          <a:solidFill>
            <a:srgbClr val="C0DEC0"/>
          </a:solidFill>
        </a:ln>
      </dgm:spPr>
    </dgm:pt>
    <dgm:pt modelId="{8C4248FE-8C08-43E1-9C4E-ED1CE4723785}" type="pres">
      <dgm:prSet presAssocID="{3BF2ABAD-CF31-4DB1-AED7-56D97E9BBF45}" presName="text2" presStyleLbl="fgAcc2" presStyleIdx="1" presStyleCnt="2" custScaleX="127885" custScaleY="7833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4BD432-5FC5-4C84-A8AE-EC29162A3338}" type="pres">
      <dgm:prSet presAssocID="{3BF2ABAD-CF31-4DB1-AED7-56D97E9BBF45}" presName="hierChild3" presStyleCnt="0"/>
      <dgm:spPr/>
    </dgm:pt>
    <dgm:pt modelId="{4971C827-B50F-4DA9-A2AD-D08F7A14A55B}" type="pres">
      <dgm:prSet presAssocID="{3F4ABE54-5EF5-4577-B353-A29F8054371F}" presName="Name17" presStyleLbl="parChTrans1D3" presStyleIdx="1" presStyleCnt="3"/>
      <dgm:spPr/>
    </dgm:pt>
    <dgm:pt modelId="{A41FAC70-271A-4D56-939E-4EEBE9F7F6F0}" type="pres">
      <dgm:prSet presAssocID="{795CE00C-2D10-48A0-A855-FA62F29F50D1}" presName="hierRoot3" presStyleCnt="0"/>
      <dgm:spPr/>
    </dgm:pt>
    <dgm:pt modelId="{A3D1F548-BA46-41FC-B569-BE9C21895A0A}" type="pres">
      <dgm:prSet presAssocID="{795CE00C-2D10-48A0-A855-FA62F29F50D1}" presName="composite3" presStyleCnt="0"/>
      <dgm:spPr/>
    </dgm:pt>
    <dgm:pt modelId="{E3E073AF-2AE1-4371-82E8-AD745B98D5B2}" type="pres">
      <dgm:prSet presAssocID="{795CE00C-2D10-48A0-A855-FA62F29F50D1}" presName="background3" presStyleLbl="node3" presStyleIdx="1" presStyleCnt="3"/>
      <dgm:spPr>
        <a:solidFill>
          <a:srgbClr val="C0DEC0"/>
        </a:solidFill>
      </dgm:spPr>
    </dgm:pt>
    <dgm:pt modelId="{666F13D8-D20D-47F7-AEE6-B3CCB0D49DF1}" type="pres">
      <dgm:prSet presAssocID="{795CE00C-2D10-48A0-A855-FA62F29F50D1}" presName="text3" presStyleLbl="fgAcc3" presStyleIdx="1" presStyleCnt="3" custScaleX="131162" custScaleY="2013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68460F0-943B-4A72-87DE-BB7AAA493B7C}" type="pres">
      <dgm:prSet presAssocID="{795CE00C-2D10-48A0-A855-FA62F29F50D1}" presName="hierChild4" presStyleCnt="0"/>
      <dgm:spPr/>
    </dgm:pt>
    <dgm:pt modelId="{15EC4059-3C1F-4BF4-9828-E0B04A68B5B5}" type="pres">
      <dgm:prSet presAssocID="{9C6C3F5C-7FAB-45A1-B7E8-F4953DDA1FED}" presName="Name17" presStyleLbl="parChTrans1D3" presStyleIdx="2" presStyleCnt="3"/>
      <dgm:spPr/>
    </dgm:pt>
    <dgm:pt modelId="{4BB5556B-66F1-49B7-8976-56CCC264C302}" type="pres">
      <dgm:prSet presAssocID="{CDC89228-5DC4-4219-A1B2-F672AD8C8CA8}" presName="hierRoot3" presStyleCnt="0"/>
      <dgm:spPr/>
    </dgm:pt>
    <dgm:pt modelId="{BE82799A-66D7-4E47-947C-098A7028ACDE}" type="pres">
      <dgm:prSet presAssocID="{CDC89228-5DC4-4219-A1B2-F672AD8C8CA8}" presName="composite3" presStyleCnt="0"/>
      <dgm:spPr/>
    </dgm:pt>
    <dgm:pt modelId="{23033AC8-CA80-418D-99C1-41CF54ABA137}" type="pres">
      <dgm:prSet presAssocID="{CDC89228-5DC4-4219-A1B2-F672AD8C8CA8}" presName="background3" presStyleLbl="node3" presStyleIdx="2" presStyleCnt="3"/>
      <dgm:spPr>
        <a:solidFill>
          <a:srgbClr val="C0DEC0"/>
        </a:solidFill>
      </dgm:spPr>
    </dgm:pt>
    <dgm:pt modelId="{C56BB06B-B484-489E-A63A-87D3BB10E52E}" type="pres">
      <dgm:prSet presAssocID="{CDC89228-5DC4-4219-A1B2-F672AD8C8CA8}" presName="text3" presStyleLbl="fgAcc3" presStyleIdx="2" presStyleCnt="3" custScaleX="132737" custScaleY="2013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49950B-5C4A-4C67-A819-16DC4787F868}" type="pres">
      <dgm:prSet presAssocID="{CDC89228-5DC4-4219-A1B2-F672AD8C8CA8}" presName="hierChild4" presStyleCnt="0"/>
      <dgm:spPr/>
    </dgm:pt>
  </dgm:ptLst>
  <dgm:cxnLst>
    <dgm:cxn modelId="{6416E6DE-A39C-4903-A761-AF631AB613AC}" type="presOf" srcId="{3BF2ABAD-CF31-4DB1-AED7-56D97E9BBF45}" destId="{8C4248FE-8C08-43E1-9C4E-ED1CE4723785}" srcOrd="0" destOrd="0" presId="urn:microsoft.com/office/officeart/2005/8/layout/hierarchy1"/>
    <dgm:cxn modelId="{11F38AA6-9E76-4ED4-86DF-2B3B7553B6ED}" srcId="{FA8CA0D4-A2E6-4A48-856A-C0E60F999C2F}" destId="{75396BC3-981D-40F0-B844-805F796800EC}" srcOrd="0" destOrd="0" parTransId="{CADB2FE7-C310-449D-92C2-4CE0110C9915}" sibTransId="{0335FB20-8CAB-45EE-967C-1423EE1350FD}"/>
    <dgm:cxn modelId="{4F61B849-E27F-4D95-954D-B6A54CEBA23B}" type="presOf" srcId="{FA8CA0D4-A2E6-4A48-856A-C0E60F999C2F}" destId="{E9137738-95E2-4971-9E25-E92CFE1075B8}" srcOrd="0" destOrd="0" presId="urn:microsoft.com/office/officeart/2005/8/layout/hierarchy1"/>
    <dgm:cxn modelId="{BD3284BC-B4FC-4D1C-A4FD-DEA39AAF2400}" type="presOf" srcId="{3F4ABE54-5EF5-4577-B353-A29F8054371F}" destId="{4971C827-B50F-4DA9-A2AD-D08F7A14A55B}" srcOrd="0" destOrd="0" presId="urn:microsoft.com/office/officeart/2005/8/layout/hierarchy1"/>
    <dgm:cxn modelId="{9BF48F34-AA3A-4EC5-90DC-DEA7B840675A}" type="presOf" srcId="{751D9297-ADFA-4EB2-99F4-8C2049E83F2D}" destId="{2B9D3B4E-CCC1-4B65-95D6-FA7257BA51BC}" srcOrd="0" destOrd="0" presId="urn:microsoft.com/office/officeart/2005/8/layout/hierarchy1"/>
    <dgm:cxn modelId="{10357A95-19E5-4315-B179-28C462F6BB1B}" srcId="{3BF2ABAD-CF31-4DB1-AED7-56D97E9BBF45}" destId="{795CE00C-2D10-48A0-A855-FA62F29F50D1}" srcOrd="0" destOrd="0" parTransId="{3F4ABE54-5EF5-4577-B353-A29F8054371F}" sibTransId="{6D7A95CF-5225-4DCA-8B1B-349941500078}"/>
    <dgm:cxn modelId="{A0F20635-1A81-4D6E-8F83-88D8301CF1F8}" type="presOf" srcId="{D8171502-AF69-4C01-9739-78E1D8450365}" destId="{5510FFF6-31FA-4F7C-BF27-862EBAD799FA}" srcOrd="0" destOrd="0" presId="urn:microsoft.com/office/officeart/2005/8/layout/hierarchy1"/>
    <dgm:cxn modelId="{68E46E52-23D2-4339-B9A8-371CE9582356}" type="presOf" srcId="{75396BC3-981D-40F0-B844-805F796800EC}" destId="{AAEC496A-15AD-40E4-8B2C-0C125104AE05}" srcOrd="0" destOrd="0" presId="urn:microsoft.com/office/officeart/2005/8/layout/hierarchy1"/>
    <dgm:cxn modelId="{59FD988E-A59E-42D2-97D7-FBB35ECAB993}" type="presOf" srcId="{795CE00C-2D10-48A0-A855-FA62F29F50D1}" destId="{666F13D8-D20D-47F7-AEE6-B3CCB0D49DF1}" srcOrd="0" destOrd="0" presId="urn:microsoft.com/office/officeart/2005/8/layout/hierarchy1"/>
    <dgm:cxn modelId="{E3704995-FE5B-488D-9020-6CB6C4F66377}" type="presOf" srcId="{9D3431D9-B99B-4C67-908E-0B5723D40996}" destId="{AB7673E6-03DD-4B4D-937D-A7C7CBE8A77B}" srcOrd="0" destOrd="0" presId="urn:microsoft.com/office/officeart/2005/8/layout/hierarchy1"/>
    <dgm:cxn modelId="{3DFA616A-4358-4895-82D1-74256A53AD9B}" srcId="{751D9297-ADFA-4EB2-99F4-8C2049E83F2D}" destId="{3BF2ABAD-CF31-4DB1-AED7-56D97E9BBF45}" srcOrd="1" destOrd="0" parTransId="{9D3431D9-B99B-4C67-908E-0B5723D40996}" sibTransId="{95E2313D-260E-4E47-A22B-EAC6AE6E1D83}"/>
    <dgm:cxn modelId="{604E1AE1-FFB6-4ACF-999A-44D42A917628}" type="presOf" srcId="{45A8FC7F-9B1F-4827-8D94-5D139172817A}" destId="{9EAECEAB-A31E-4C84-BCA5-40454F24CF36}" srcOrd="0" destOrd="0" presId="urn:microsoft.com/office/officeart/2005/8/layout/hierarchy1"/>
    <dgm:cxn modelId="{D2308F6A-FDC8-4707-85BC-E6A42B063153}" type="presOf" srcId="{9C6C3F5C-7FAB-45A1-B7E8-F4953DDA1FED}" destId="{15EC4059-3C1F-4BF4-9828-E0B04A68B5B5}" srcOrd="0" destOrd="0" presId="urn:microsoft.com/office/officeart/2005/8/layout/hierarchy1"/>
    <dgm:cxn modelId="{954FD841-EB7D-4919-B197-F6044B49EE8C}" type="presOf" srcId="{CDC89228-5DC4-4219-A1B2-F672AD8C8CA8}" destId="{C56BB06B-B484-489E-A63A-87D3BB10E52E}" srcOrd="0" destOrd="0" presId="urn:microsoft.com/office/officeart/2005/8/layout/hierarchy1"/>
    <dgm:cxn modelId="{E1F785DB-4AB2-4318-BEE2-89C2AE659612}" srcId="{751D9297-ADFA-4EB2-99F4-8C2049E83F2D}" destId="{FA8CA0D4-A2E6-4A48-856A-C0E60F999C2F}" srcOrd="0" destOrd="0" parTransId="{45A8FC7F-9B1F-4827-8D94-5D139172817A}" sibTransId="{7B5C552B-2A67-4F47-BCC2-E05FACB0349B}"/>
    <dgm:cxn modelId="{8C7F20C5-8395-4549-B13F-E4C38A943592}" type="presOf" srcId="{CADB2FE7-C310-449D-92C2-4CE0110C9915}" destId="{FCC2BFAA-6CA5-41C8-A154-BFA55F12DA8E}" srcOrd="0" destOrd="0" presId="urn:microsoft.com/office/officeart/2005/8/layout/hierarchy1"/>
    <dgm:cxn modelId="{2E0CC44F-345D-42E2-96F2-49ADADB82798}" srcId="{3BF2ABAD-CF31-4DB1-AED7-56D97E9BBF45}" destId="{CDC89228-5DC4-4219-A1B2-F672AD8C8CA8}" srcOrd="1" destOrd="0" parTransId="{9C6C3F5C-7FAB-45A1-B7E8-F4953DDA1FED}" sibTransId="{B33464B2-85E9-4501-B524-C6279775E9EE}"/>
    <dgm:cxn modelId="{F5A3DC2F-09E4-45DD-9718-276113EEC146}" srcId="{D8171502-AF69-4C01-9739-78E1D8450365}" destId="{751D9297-ADFA-4EB2-99F4-8C2049E83F2D}" srcOrd="0" destOrd="0" parTransId="{CA575F40-54F6-4BFC-A553-67AB1A8CD202}" sibTransId="{4D454B7D-4E84-4180-ABC1-74C1E33141C1}"/>
    <dgm:cxn modelId="{D971D740-3530-4C31-A5E9-16ACC4EA26DE}" type="presParOf" srcId="{5510FFF6-31FA-4F7C-BF27-862EBAD799FA}" destId="{2E72CAD1-4636-4F25-BEBF-DCF9813910E0}" srcOrd="0" destOrd="0" presId="urn:microsoft.com/office/officeart/2005/8/layout/hierarchy1"/>
    <dgm:cxn modelId="{65C72B5B-6210-4E1A-B74A-24B0E9F0EB13}" type="presParOf" srcId="{2E72CAD1-4636-4F25-BEBF-DCF9813910E0}" destId="{D73B8C1E-F489-4854-BF63-8AC99B117C90}" srcOrd="0" destOrd="0" presId="urn:microsoft.com/office/officeart/2005/8/layout/hierarchy1"/>
    <dgm:cxn modelId="{1543D5DC-9D69-4AAD-87E0-BD2566B379D7}" type="presParOf" srcId="{D73B8C1E-F489-4854-BF63-8AC99B117C90}" destId="{2C4BCA08-1514-44BB-B231-D2170184D6C3}" srcOrd="0" destOrd="0" presId="urn:microsoft.com/office/officeart/2005/8/layout/hierarchy1"/>
    <dgm:cxn modelId="{3A53FE10-227A-4924-9E89-1E68079BE500}" type="presParOf" srcId="{D73B8C1E-F489-4854-BF63-8AC99B117C90}" destId="{2B9D3B4E-CCC1-4B65-95D6-FA7257BA51BC}" srcOrd="1" destOrd="0" presId="urn:microsoft.com/office/officeart/2005/8/layout/hierarchy1"/>
    <dgm:cxn modelId="{71D0C116-F5EB-4BD1-9B70-64027913932F}" type="presParOf" srcId="{2E72CAD1-4636-4F25-BEBF-DCF9813910E0}" destId="{B4D66582-D187-48CE-97E6-037D45C7115A}" srcOrd="1" destOrd="0" presId="urn:microsoft.com/office/officeart/2005/8/layout/hierarchy1"/>
    <dgm:cxn modelId="{0A17F650-BFF4-4549-BA1B-B0BA7348E297}" type="presParOf" srcId="{B4D66582-D187-48CE-97E6-037D45C7115A}" destId="{9EAECEAB-A31E-4C84-BCA5-40454F24CF36}" srcOrd="0" destOrd="0" presId="urn:microsoft.com/office/officeart/2005/8/layout/hierarchy1"/>
    <dgm:cxn modelId="{FB227899-5777-4ED0-A66F-BF863FE56982}" type="presParOf" srcId="{B4D66582-D187-48CE-97E6-037D45C7115A}" destId="{6529143E-68C1-42BB-836A-6C8A84FA6600}" srcOrd="1" destOrd="0" presId="urn:microsoft.com/office/officeart/2005/8/layout/hierarchy1"/>
    <dgm:cxn modelId="{73890F7D-A1F9-4CBD-8F3F-CFE2234FED25}" type="presParOf" srcId="{6529143E-68C1-42BB-836A-6C8A84FA6600}" destId="{A9B37204-834C-4628-873E-1F8391223B02}" srcOrd="0" destOrd="0" presId="urn:microsoft.com/office/officeart/2005/8/layout/hierarchy1"/>
    <dgm:cxn modelId="{863AFA9E-5D03-46F2-95E4-6CE7E0F42ACD}" type="presParOf" srcId="{A9B37204-834C-4628-873E-1F8391223B02}" destId="{422A65D6-309E-4ED9-9FE1-B56D8083C4E0}" srcOrd="0" destOrd="0" presId="urn:microsoft.com/office/officeart/2005/8/layout/hierarchy1"/>
    <dgm:cxn modelId="{847E2247-0A5A-4823-BEFA-9FD15B43AC70}" type="presParOf" srcId="{A9B37204-834C-4628-873E-1F8391223B02}" destId="{E9137738-95E2-4971-9E25-E92CFE1075B8}" srcOrd="1" destOrd="0" presId="urn:microsoft.com/office/officeart/2005/8/layout/hierarchy1"/>
    <dgm:cxn modelId="{FBF3AF04-188D-4172-A099-8FAEBDCADD3A}" type="presParOf" srcId="{6529143E-68C1-42BB-836A-6C8A84FA6600}" destId="{5B6131A3-9F1D-4F1A-B4B5-90B6E1D3AE95}" srcOrd="1" destOrd="0" presId="urn:microsoft.com/office/officeart/2005/8/layout/hierarchy1"/>
    <dgm:cxn modelId="{FA42D1CA-0257-42ED-9D8D-3008959500D5}" type="presParOf" srcId="{5B6131A3-9F1D-4F1A-B4B5-90B6E1D3AE95}" destId="{FCC2BFAA-6CA5-41C8-A154-BFA55F12DA8E}" srcOrd="0" destOrd="0" presId="urn:microsoft.com/office/officeart/2005/8/layout/hierarchy1"/>
    <dgm:cxn modelId="{EBEEFAAF-99AE-40FC-8D97-CE4A7A08700D}" type="presParOf" srcId="{5B6131A3-9F1D-4F1A-B4B5-90B6E1D3AE95}" destId="{49AD58C2-171F-460E-AAD4-7E83A50333CA}" srcOrd="1" destOrd="0" presId="urn:microsoft.com/office/officeart/2005/8/layout/hierarchy1"/>
    <dgm:cxn modelId="{925DAABF-8ACF-4EE5-9336-FBEEBFABB5DD}" type="presParOf" srcId="{49AD58C2-171F-460E-AAD4-7E83A50333CA}" destId="{D71A17E9-A14E-4C37-A058-B399EC4969EA}" srcOrd="0" destOrd="0" presId="urn:microsoft.com/office/officeart/2005/8/layout/hierarchy1"/>
    <dgm:cxn modelId="{C7007E33-488B-4820-9C72-19A6418EDA20}" type="presParOf" srcId="{D71A17E9-A14E-4C37-A058-B399EC4969EA}" destId="{F38111E7-46EF-47AC-B3FD-C9832DF0E711}" srcOrd="0" destOrd="0" presId="urn:microsoft.com/office/officeart/2005/8/layout/hierarchy1"/>
    <dgm:cxn modelId="{623E26DB-B645-4816-895F-F2AB6FD10F40}" type="presParOf" srcId="{D71A17E9-A14E-4C37-A058-B399EC4969EA}" destId="{AAEC496A-15AD-40E4-8B2C-0C125104AE05}" srcOrd="1" destOrd="0" presId="urn:microsoft.com/office/officeart/2005/8/layout/hierarchy1"/>
    <dgm:cxn modelId="{61CD90A6-D5D1-4F5D-9E3D-469E232C1FB2}" type="presParOf" srcId="{49AD58C2-171F-460E-AAD4-7E83A50333CA}" destId="{0E598F2C-9B41-4D81-AE93-414AC26F4351}" srcOrd="1" destOrd="0" presId="urn:microsoft.com/office/officeart/2005/8/layout/hierarchy1"/>
    <dgm:cxn modelId="{7D285101-2DAA-4902-AAE3-75855DB6F36C}" type="presParOf" srcId="{B4D66582-D187-48CE-97E6-037D45C7115A}" destId="{AB7673E6-03DD-4B4D-937D-A7C7CBE8A77B}" srcOrd="2" destOrd="0" presId="urn:microsoft.com/office/officeart/2005/8/layout/hierarchy1"/>
    <dgm:cxn modelId="{17F55924-3305-4A55-B5AD-F40A69687DCE}" type="presParOf" srcId="{B4D66582-D187-48CE-97E6-037D45C7115A}" destId="{6305A34A-EB90-425D-8309-69E8010F1C21}" srcOrd="3" destOrd="0" presId="urn:microsoft.com/office/officeart/2005/8/layout/hierarchy1"/>
    <dgm:cxn modelId="{96AD47C3-CA7E-4AEE-8774-0DD817EE153B}" type="presParOf" srcId="{6305A34A-EB90-425D-8309-69E8010F1C21}" destId="{28EA8F55-7DD6-42E6-BCDC-E55FB950E87A}" srcOrd="0" destOrd="0" presId="urn:microsoft.com/office/officeart/2005/8/layout/hierarchy1"/>
    <dgm:cxn modelId="{7ED4CB22-EDD3-409E-8A2F-70747C54E8DD}" type="presParOf" srcId="{28EA8F55-7DD6-42E6-BCDC-E55FB950E87A}" destId="{0376F290-AF69-406C-9613-A3547AED09B4}" srcOrd="0" destOrd="0" presId="urn:microsoft.com/office/officeart/2005/8/layout/hierarchy1"/>
    <dgm:cxn modelId="{96F088CE-59FE-419B-AEBC-298BC0F9FC11}" type="presParOf" srcId="{28EA8F55-7DD6-42E6-BCDC-E55FB950E87A}" destId="{8C4248FE-8C08-43E1-9C4E-ED1CE4723785}" srcOrd="1" destOrd="0" presId="urn:microsoft.com/office/officeart/2005/8/layout/hierarchy1"/>
    <dgm:cxn modelId="{5A574F3B-FBA0-4A99-B9FC-3727D0703E82}" type="presParOf" srcId="{6305A34A-EB90-425D-8309-69E8010F1C21}" destId="{084BD432-5FC5-4C84-A8AE-EC29162A3338}" srcOrd="1" destOrd="0" presId="urn:microsoft.com/office/officeart/2005/8/layout/hierarchy1"/>
    <dgm:cxn modelId="{9E125892-B880-4D92-9200-AF025DA4BFE0}" type="presParOf" srcId="{084BD432-5FC5-4C84-A8AE-EC29162A3338}" destId="{4971C827-B50F-4DA9-A2AD-D08F7A14A55B}" srcOrd="0" destOrd="0" presId="urn:microsoft.com/office/officeart/2005/8/layout/hierarchy1"/>
    <dgm:cxn modelId="{C5799660-CCA6-4702-92EF-9E9481B2C58A}" type="presParOf" srcId="{084BD432-5FC5-4C84-A8AE-EC29162A3338}" destId="{A41FAC70-271A-4D56-939E-4EEBE9F7F6F0}" srcOrd="1" destOrd="0" presId="urn:microsoft.com/office/officeart/2005/8/layout/hierarchy1"/>
    <dgm:cxn modelId="{82140B6A-B78C-44E6-BBBB-6AA39EF0D3DD}" type="presParOf" srcId="{A41FAC70-271A-4D56-939E-4EEBE9F7F6F0}" destId="{A3D1F548-BA46-41FC-B569-BE9C21895A0A}" srcOrd="0" destOrd="0" presId="urn:microsoft.com/office/officeart/2005/8/layout/hierarchy1"/>
    <dgm:cxn modelId="{5BFDC511-41CA-40A5-A690-C22DF17AACF9}" type="presParOf" srcId="{A3D1F548-BA46-41FC-B569-BE9C21895A0A}" destId="{E3E073AF-2AE1-4371-82E8-AD745B98D5B2}" srcOrd="0" destOrd="0" presId="urn:microsoft.com/office/officeart/2005/8/layout/hierarchy1"/>
    <dgm:cxn modelId="{C4E6A421-50D7-4C81-8FF9-A100A17C0B72}" type="presParOf" srcId="{A3D1F548-BA46-41FC-B569-BE9C21895A0A}" destId="{666F13D8-D20D-47F7-AEE6-B3CCB0D49DF1}" srcOrd="1" destOrd="0" presId="urn:microsoft.com/office/officeart/2005/8/layout/hierarchy1"/>
    <dgm:cxn modelId="{4F91D92B-78EA-4703-A638-63921F51EC92}" type="presParOf" srcId="{A41FAC70-271A-4D56-939E-4EEBE9F7F6F0}" destId="{568460F0-943B-4A72-87DE-BB7AAA493B7C}" srcOrd="1" destOrd="0" presId="urn:microsoft.com/office/officeart/2005/8/layout/hierarchy1"/>
    <dgm:cxn modelId="{D6DB0EB5-457A-42F6-B1EF-EB2EB23BC274}" type="presParOf" srcId="{084BD432-5FC5-4C84-A8AE-EC29162A3338}" destId="{15EC4059-3C1F-4BF4-9828-E0B04A68B5B5}" srcOrd="2" destOrd="0" presId="urn:microsoft.com/office/officeart/2005/8/layout/hierarchy1"/>
    <dgm:cxn modelId="{BF6B67AA-373A-4413-BC2D-30F1650A288E}" type="presParOf" srcId="{084BD432-5FC5-4C84-A8AE-EC29162A3338}" destId="{4BB5556B-66F1-49B7-8976-56CCC264C302}" srcOrd="3" destOrd="0" presId="urn:microsoft.com/office/officeart/2005/8/layout/hierarchy1"/>
    <dgm:cxn modelId="{4C580F62-1991-4542-A866-B314DAB35775}" type="presParOf" srcId="{4BB5556B-66F1-49B7-8976-56CCC264C302}" destId="{BE82799A-66D7-4E47-947C-098A7028ACDE}" srcOrd="0" destOrd="0" presId="urn:microsoft.com/office/officeart/2005/8/layout/hierarchy1"/>
    <dgm:cxn modelId="{8908BAC9-E2F0-4A18-8C41-954765B93678}" type="presParOf" srcId="{BE82799A-66D7-4E47-947C-098A7028ACDE}" destId="{23033AC8-CA80-418D-99C1-41CF54ABA137}" srcOrd="0" destOrd="0" presId="urn:microsoft.com/office/officeart/2005/8/layout/hierarchy1"/>
    <dgm:cxn modelId="{00127E95-CBD1-48EB-ACB7-18117E2C84C2}" type="presParOf" srcId="{BE82799A-66D7-4E47-947C-098A7028ACDE}" destId="{C56BB06B-B484-489E-A63A-87D3BB10E52E}" srcOrd="1" destOrd="0" presId="urn:microsoft.com/office/officeart/2005/8/layout/hierarchy1"/>
    <dgm:cxn modelId="{0F530577-EB2F-425C-B526-2C00906BC34F}" type="presParOf" srcId="{4BB5556B-66F1-49B7-8976-56CCC264C302}" destId="{ED49950B-5C4A-4C67-A819-16DC4787F86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EC4059-3C1F-4BF4-9828-E0B04A68B5B5}">
      <dsp:nvSpPr>
        <dsp:cNvPr id="0" name=""/>
        <dsp:cNvSpPr/>
      </dsp:nvSpPr>
      <dsp:spPr>
        <a:xfrm>
          <a:off x="5735533" y="2342785"/>
          <a:ext cx="1508883" cy="57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938"/>
              </a:lnTo>
              <a:lnTo>
                <a:pt x="1508883" y="389938"/>
              </a:lnTo>
              <a:lnTo>
                <a:pt x="1508883" y="572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71C827-B50F-4DA9-A2AD-D08F7A14A55B}">
      <dsp:nvSpPr>
        <dsp:cNvPr id="0" name=""/>
        <dsp:cNvSpPr/>
      </dsp:nvSpPr>
      <dsp:spPr>
        <a:xfrm>
          <a:off x="4211156" y="2342785"/>
          <a:ext cx="1524377" cy="572201"/>
        </a:xfrm>
        <a:custGeom>
          <a:avLst/>
          <a:gdLst/>
          <a:ahLst/>
          <a:cxnLst/>
          <a:rect l="0" t="0" r="0" b="0"/>
          <a:pathLst>
            <a:path>
              <a:moveTo>
                <a:pt x="1524377" y="0"/>
              </a:moveTo>
              <a:lnTo>
                <a:pt x="1524377" y="389938"/>
              </a:lnTo>
              <a:lnTo>
                <a:pt x="0" y="389938"/>
              </a:lnTo>
              <a:lnTo>
                <a:pt x="0" y="572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7673E6-03DD-4B4D-937D-A7C7CBE8A77B}">
      <dsp:nvSpPr>
        <dsp:cNvPr id="0" name=""/>
        <dsp:cNvSpPr/>
      </dsp:nvSpPr>
      <dsp:spPr>
        <a:xfrm>
          <a:off x="3949188" y="791967"/>
          <a:ext cx="1786344" cy="57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938"/>
              </a:lnTo>
              <a:lnTo>
                <a:pt x="1786344" y="389938"/>
              </a:lnTo>
              <a:lnTo>
                <a:pt x="1786344" y="572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C2BFAA-6CA5-41C8-A154-BFA55F12DA8E}">
      <dsp:nvSpPr>
        <dsp:cNvPr id="0" name=""/>
        <dsp:cNvSpPr/>
      </dsp:nvSpPr>
      <dsp:spPr>
        <a:xfrm>
          <a:off x="1583756" y="2350756"/>
          <a:ext cx="91440" cy="5722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220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ECEAB-A31E-4C84-BCA5-40454F24CF36}">
      <dsp:nvSpPr>
        <dsp:cNvPr id="0" name=""/>
        <dsp:cNvSpPr/>
      </dsp:nvSpPr>
      <dsp:spPr>
        <a:xfrm>
          <a:off x="1629476" y="791967"/>
          <a:ext cx="2319712" cy="572201"/>
        </a:xfrm>
        <a:custGeom>
          <a:avLst/>
          <a:gdLst/>
          <a:ahLst/>
          <a:cxnLst/>
          <a:rect l="0" t="0" r="0" b="0"/>
          <a:pathLst>
            <a:path>
              <a:moveTo>
                <a:pt x="2319712" y="0"/>
              </a:moveTo>
              <a:lnTo>
                <a:pt x="2319712" y="389938"/>
              </a:lnTo>
              <a:lnTo>
                <a:pt x="0" y="389938"/>
              </a:lnTo>
              <a:lnTo>
                <a:pt x="0" y="57220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4BCA08-1514-44BB-B231-D2170184D6C3}">
      <dsp:nvSpPr>
        <dsp:cNvPr id="0" name=""/>
        <dsp:cNvSpPr/>
      </dsp:nvSpPr>
      <dsp:spPr>
        <a:xfrm>
          <a:off x="1259047" y="639"/>
          <a:ext cx="5380283" cy="791328"/>
        </a:xfrm>
        <a:prstGeom prst="roundRect">
          <a:avLst>
            <a:gd name="adj" fmla="val 10000"/>
          </a:avLst>
        </a:prstGeom>
        <a:solidFill>
          <a:srgbClr val="C0DE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D3B4E-CCC1-4B65-95D6-FA7257BA51BC}">
      <dsp:nvSpPr>
        <dsp:cNvPr id="0" name=""/>
        <dsp:cNvSpPr/>
      </dsp:nvSpPr>
      <dsp:spPr>
        <a:xfrm>
          <a:off x="1477653" y="208315"/>
          <a:ext cx="5380283" cy="7913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Program Mission: Professional development for foreign language teachers</a:t>
          </a:r>
          <a:endParaRPr lang="en-US" sz="2000" b="1" kern="1200" dirty="0"/>
        </a:p>
      </dsp:txBody>
      <dsp:txXfrm>
        <a:off x="1500830" y="231492"/>
        <a:ext cx="5333929" cy="744974"/>
      </dsp:txXfrm>
    </dsp:sp>
    <dsp:sp modelId="{422A65D6-309E-4ED9-9FE1-B56D8083C4E0}">
      <dsp:nvSpPr>
        <dsp:cNvPr id="0" name=""/>
        <dsp:cNvSpPr/>
      </dsp:nvSpPr>
      <dsp:spPr>
        <a:xfrm>
          <a:off x="70405" y="1364169"/>
          <a:ext cx="3118141" cy="986586"/>
        </a:xfrm>
        <a:prstGeom prst="roundRect">
          <a:avLst>
            <a:gd name="adj" fmla="val 10000"/>
          </a:avLst>
        </a:prstGeom>
        <a:solidFill>
          <a:srgbClr val="C0DE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137738-95E2-4971-9E25-E92CFE1075B8}">
      <dsp:nvSpPr>
        <dsp:cNvPr id="0" name=""/>
        <dsp:cNvSpPr/>
      </dsp:nvSpPr>
      <dsp:spPr>
        <a:xfrm>
          <a:off x="289011" y="1571845"/>
          <a:ext cx="3118141" cy="9865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Program Outcome 1: </a:t>
          </a:r>
          <a:r>
            <a:rPr lang="en-US" sz="1800" kern="1200" dirty="0" smtClean="0"/>
            <a:t>Students summarize second language acquisition theory and research</a:t>
          </a:r>
          <a:endParaRPr lang="en-US" sz="1800" kern="1200" dirty="0"/>
        </a:p>
      </dsp:txBody>
      <dsp:txXfrm>
        <a:off x="317907" y="1600741"/>
        <a:ext cx="3060349" cy="928794"/>
      </dsp:txXfrm>
    </dsp:sp>
    <dsp:sp modelId="{F38111E7-46EF-47AC-B3FD-C9832DF0E711}">
      <dsp:nvSpPr>
        <dsp:cNvPr id="0" name=""/>
        <dsp:cNvSpPr/>
      </dsp:nvSpPr>
      <dsp:spPr>
        <a:xfrm>
          <a:off x="775286" y="2922958"/>
          <a:ext cx="1708381" cy="2455654"/>
        </a:xfrm>
        <a:prstGeom prst="roundRect">
          <a:avLst>
            <a:gd name="adj" fmla="val 10000"/>
          </a:avLst>
        </a:prstGeom>
        <a:solidFill>
          <a:srgbClr val="C0DE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EC496A-15AD-40E4-8B2C-0C125104AE05}">
      <dsp:nvSpPr>
        <dsp:cNvPr id="0" name=""/>
        <dsp:cNvSpPr/>
      </dsp:nvSpPr>
      <dsp:spPr>
        <a:xfrm>
          <a:off x="993892" y="3130634"/>
          <a:ext cx="1708381" cy="245565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/>
            <a:t>Course Outcome: </a:t>
          </a:r>
          <a:r>
            <a:rPr lang="en-US" sz="1800" b="0" i="0" kern="1200" dirty="0" smtClean="0"/>
            <a:t>Students critically </a:t>
          </a:r>
          <a:r>
            <a:rPr lang="en-US" sz="1800" kern="1200" dirty="0" smtClean="0"/>
            <a:t>evaluate research on second language acquisition</a:t>
          </a:r>
          <a:endParaRPr lang="en-US" sz="1800" kern="1200" dirty="0"/>
        </a:p>
      </dsp:txBody>
      <dsp:txXfrm>
        <a:off x="1043929" y="3180671"/>
        <a:ext cx="1608307" cy="2355580"/>
      </dsp:txXfrm>
    </dsp:sp>
    <dsp:sp modelId="{0376F290-AF69-406C-9613-A3547AED09B4}">
      <dsp:nvSpPr>
        <dsp:cNvPr id="0" name=""/>
        <dsp:cNvSpPr/>
      </dsp:nvSpPr>
      <dsp:spPr>
        <a:xfrm>
          <a:off x="4477493" y="1364169"/>
          <a:ext cx="2516080" cy="978616"/>
        </a:xfrm>
        <a:prstGeom prst="roundRect">
          <a:avLst>
            <a:gd name="adj" fmla="val 10000"/>
          </a:avLst>
        </a:prstGeom>
        <a:solidFill>
          <a:srgbClr val="C0DEC0"/>
        </a:solidFill>
        <a:ln w="25400" cap="flat" cmpd="sng" algn="ctr">
          <a:solidFill>
            <a:srgbClr val="C0DEC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4248FE-8C08-43E1-9C4E-ED1CE4723785}">
      <dsp:nvSpPr>
        <dsp:cNvPr id="0" name=""/>
        <dsp:cNvSpPr/>
      </dsp:nvSpPr>
      <dsp:spPr>
        <a:xfrm>
          <a:off x="4696099" y="1571845"/>
          <a:ext cx="2516080" cy="9786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smtClean="0"/>
            <a:t>Program Outcome 2: </a:t>
          </a:r>
          <a:r>
            <a:rPr lang="en-US" sz="1800" b="0" kern="1200" dirty="0" smtClean="0"/>
            <a:t>Students e</a:t>
          </a:r>
          <a:r>
            <a:rPr lang="en-US" sz="1800" kern="1200" dirty="0" smtClean="0"/>
            <a:t>valuate pedagogical materials</a:t>
          </a:r>
          <a:endParaRPr lang="en-US" sz="1800" kern="1200" dirty="0"/>
        </a:p>
      </dsp:txBody>
      <dsp:txXfrm>
        <a:off x="4724762" y="1600508"/>
        <a:ext cx="2458754" cy="921290"/>
      </dsp:txXfrm>
    </dsp:sp>
    <dsp:sp modelId="{E3E073AF-2AE1-4371-82E8-AD745B98D5B2}">
      <dsp:nvSpPr>
        <dsp:cNvPr id="0" name=""/>
        <dsp:cNvSpPr/>
      </dsp:nvSpPr>
      <dsp:spPr>
        <a:xfrm>
          <a:off x="2920879" y="2914987"/>
          <a:ext cx="2580554" cy="2515497"/>
        </a:xfrm>
        <a:prstGeom prst="roundRect">
          <a:avLst>
            <a:gd name="adj" fmla="val 10000"/>
          </a:avLst>
        </a:prstGeom>
        <a:solidFill>
          <a:srgbClr val="C0DE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6F13D8-D20D-47F7-AEE6-B3CCB0D49DF1}">
      <dsp:nvSpPr>
        <dsp:cNvPr id="0" name=""/>
        <dsp:cNvSpPr/>
      </dsp:nvSpPr>
      <dsp:spPr>
        <a:xfrm>
          <a:off x="3139485" y="3122663"/>
          <a:ext cx="2580554" cy="2515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/>
            <a:t>Course Outcome: </a:t>
          </a:r>
          <a:r>
            <a:rPr lang="en-US" sz="1800" b="0" i="0" kern="1200" dirty="0" smtClean="0"/>
            <a:t>Students critically evaluate various </a:t>
          </a:r>
          <a:r>
            <a:rPr lang="en-US" sz="1800" kern="1200" dirty="0" smtClean="0"/>
            <a:t>pedagogical </a:t>
          </a:r>
          <a:r>
            <a:rPr lang="en-US" sz="1800" b="0" i="0" kern="1200" dirty="0" smtClean="0"/>
            <a:t>approaches</a:t>
          </a:r>
          <a:r>
            <a:rPr lang="en-US" sz="1800" kern="1200" dirty="0" smtClean="0"/>
            <a:t> to the teaching of speaking and writing within students’ own instructional contexts</a:t>
          </a:r>
          <a:endParaRPr lang="en-US" sz="1800" kern="1200" dirty="0"/>
        </a:p>
      </dsp:txBody>
      <dsp:txXfrm>
        <a:off x="3213161" y="3196339"/>
        <a:ext cx="2433202" cy="2368145"/>
      </dsp:txXfrm>
    </dsp:sp>
    <dsp:sp modelId="{23033AC8-CA80-418D-99C1-41CF54ABA137}">
      <dsp:nvSpPr>
        <dsp:cNvPr id="0" name=""/>
        <dsp:cNvSpPr/>
      </dsp:nvSpPr>
      <dsp:spPr>
        <a:xfrm>
          <a:off x="5938646" y="2914987"/>
          <a:ext cx="2611541" cy="2515497"/>
        </a:xfrm>
        <a:prstGeom prst="roundRect">
          <a:avLst>
            <a:gd name="adj" fmla="val 10000"/>
          </a:avLst>
        </a:prstGeom>
        <a:solidFill>
          <a:srgbClr val="C0DE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6BB06B-B484-489E-A63A-87D3BB10E52E}">
      <dsp:nvSpPr>
        <dsp:cNvPr id="0" name=""/>
        <dsp:cNvSpPr/>
      </dsp:nvSpPr>
      <dsp:spPr>
        <a:xfrm>
          <a:off x="6157252" y="3122663"/>
          <a:ext cx="2611541" cy="251549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i="1" kern="1200" dirty="0" smtClean="0"/>
            <a:t>Course Outcome: </a:t>
          </a:r>
          <a:r>
            <a:rPr lang="en-US" sz="1800" b="0" i="0" kern="1200" dirty="0" smtClean="0"/>
            <a:t>Students a</a:t>
          </a:r>
          <a:r>
            <a:rPr lang="en-US" sz="1800" kern="1200" dirty="0" smtClean="0"/>
            <a:t>pply (an)understanding [of research on valid assessment] to the critique of assessment instruments appropriate and useful to individual teaching circumstances</a:t>
          </a:r>
          <a:endParaRPr lang="en-US" sz="1800" kern="1200" dirty="0"/>
        </a:p>
      </dsp:txBody>
      <dsp:txXfrm>
        <a:off x="6230928" y="3196339"/>
        <a:ext cx="2464189" cy="2368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D1ADB2-9CD2-4FDC-B441-40D6D0A58544}" type="datetimeFigureOut">
              <a:rPr lang="en-US" smtClean="0"/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DB2C47-549A-4751-8CD3-0D73CFDF45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google.com/imgres?imgurl=http://www.cicispizza.com/images/mobile-template/salad.jpg%253Fsfvrsn%253D0&amp;imgrefurl=http://www.cicispizza.com/menu-items/soup-salad/garden-salad&amp;h=2386&amp;w=3225&amp;tbnid=MZGRhd1bvPbAuM:&amp;zoom=1&amp;docid=Apv5TzmuH8rcsM&amp;ei=mrkBVbaJM5HbsATc7oKYDg&amp;tbm=isch&amp;ved=0CBwQMygAMAA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2C47-549A-4751-8CD3-0D73CFDF458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33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ttp://www.google.com/imgres?imgurl=http://www.cicispizza.com/images/mobile-template/salad.jpg%253Fsfvrsn%253D0&amp;imgrefurl=http://www.cicispizza.com/menu-items/soup-salad/garden-salad&amp;h=2386&amp;w=3225&amp;tbnid=MZGRhd1bvPbAuM:&amp;zoom=1&amp;docid=Apv5TzmuH8rcsM&amp;ei=mrkBVbaJM5HbsATc7oKYDg&amp;tbm=isch&amp;ved=0CBwQMygAMAA</a:t>
            </a:r>
          </a:p>
          <a:p>
            <a:endParaRPr lang="en-US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2C47-549A-4751-8CD3-0D73CFDF458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333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Course outcomes</a:t>
            </a:r>
            <a:r>
              <a:rPr lang="en-US" baseline="0" dirty="0" smtClean="0"/>
              <a:t> are from three MA in Language Learning courses: Theories of Second Language Acquisition, Teaching Foreign Languages: Productive Skills, and Foreign Language Testing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DB2C47-549A-4751-8CD3-0D73CFDF458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7783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150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462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77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715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10871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22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00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961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73240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4828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2242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owerpointw2.pn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707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ayn.edu/assessment" TargetMode="External"/><Relationship Id="rId2" Type="http://schemas.openxmlformats.org/officeDocument/2006/relationships/hyperlink" Target="mailto:c.barrette@wayne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ayn.edu/assessment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4950"/>
            <a:ext cx="7772400" cy="2457450"/>
          </a:xfrm>
        </p:spPr>
        <p:txBody>
          <a:bodyPr>
            <a:normAutofit/>
          </a:bodyPr>
          <a:lstStyle/>
          <a:p>
            <a:r>
              <a:rPr lang="en-US" dirty="0" smtClean="0"/>
              <a:t>Course vs. Program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Learning Outcomes: </a:t>
            </a:r>
            <a:br>
              <a:rPr lang="en-US" dirty="0" smtClean="0"/>
            </a:br>
            <a:r>
              <a:rPr lang="en-US" dirty="0" smtClean="0"/>
              <a:t>Analogies and Examples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67200"/>
            <a:ext cx="6400800" cy="2362200"/>
          </a:xfrm>
        </p:spPr>
        <p:txBody>
          <a:bodyPr/>
          <a:lstStyle/>
          <a:p>
            <a:r>
              <a:rPr lang="en-US" dirty="0" smtClean="0"/>
              <a:t>Dr. Cathy Barrette</a:t>
            </a:r>
          </a:p>
          <a:p>
            <a:r>
              <a:rPr lang="en-US" dirty="0" smtClean="0"/>
              <a:t>WSU Director of Assessment</a:t>
            </a:r>
          </a:p>
          <a:p>
            <a:r>
              <a:rPr lang="en-US" dirty="0" smtClean="0">
                <a:hlinkClick r:id="rId2"/>
              </a:rPr>
              <a:t>c.barrette@wayne.edu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assessment.wayne.edu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58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105400"/>
          </a:xfrm>
        </p:spPr>
        <p:txBody>
          <a:bodyPr/>
          <a:lstStyle/>
          <a:p>
            <a:r>
              <a:rPr lang="en-US" dirty="0" smtClean="0"/>
              <a:t>Would you like more information about program assessment? Visit </a:t>
            </a:r>
            <a:r>
              <a:rPr lang="en-US" dirty="0" smtClean="0">
                <a:hlinkClick r:id="rId2"/>
              </a:rPr>
              <a:t>assessment.wayne.edu</a:t>
            </a:r>
            <a:r>
              <a:rPr lang="en-US" dirty="0" smtClean="0"/>
              <a:t> for: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Video tutorials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PowerPoint presentations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Templates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Supporting documentation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Examples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WSU progress reports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And more!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311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705600" cy="1143000"/>
          </a:xfrm>
        </p:spPr>
        <p:txBody>
          <a:bodyPr/>
          <a:lstStyle/>
          <a:p>
            <a:r>
              <a:rPr lang="en-US" sz="4000" dirty="0" smtClean="0"/>
              <a:t>What Are Learning Outcomes?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/>
          <a:lstStyle/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u="sng" dirty="0" smtClean="0"/>
              <a:t>Specific</a:t>
            </a:r>
            <a:r>
              <a:rPr lang="en-US" dirty="0" smtClean="0"/>
              <a:t>, </a:t>
            </a:r>
            <a:r>
              <a:rPr lang="en-US" u="sng" dirty="0" smtClean="0"/>
              <a:t>measurable</a:t>
            </a:r>
            <a:r>
              <a:rPr lang="en-US" dirty="0" smtClean="0"/>
              <a:t> statements of what graduating/exiting students </a:t>
            </a:r>
            <a:r>
              <a:rPr lang="en-US" i="1" dirty="0" smtClean="0"/>
              <a:t>should know, be able to do, believe, or value </a:t>
            </a:r>
            <a:r>
              <a:rPr lang="en-US" dirty="0" smtClean="0"/>
              <a:t>after completing the program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Observable behaviors whenever possible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 smtClean="0"/>
              <a:t>Focused on the </a:t>
            </a:r>
            <a:r>
              <a:rPr lang="en-US" u="sng" dirty="0" smtClean="0"/>
              <a:t>results</a:t>
            </a:r>
            <a:r>
              <a:rPr lang="en-US" dirty="0" smtClean="0"/>
              <a:t> of student learning, not on the learning process or on teaching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dirty="0" smtClean="0"/>
              <a:t>Derived from the program’s mission statement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225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05000" y="274638"/>
            <a:ext cx="6781800" cy="1143000"/>
          </a:xfrm>
        </p:spPr>
        <p:txBody>
          <a:bodyPr/>
          <a:lstStyle/>
          <a:p>
            <a:r>
              <a:rPr lang="en-US" dirty="0" smtClean="0"/>
              <a:t>Levels of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5105400"/>
          </a:xfrm>
        </p:spPr>
        <p:txBody>
          <a:bodyPr/>
          <a:lstStyle/>
          <a:p>
            <a:r>
              <a:rPr lang="en-US" dirty="0" smtClean="0"/>
              <a:t>Outcomes can be identified at many organizational levels: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Institutional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College/School/Division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Department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Program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Course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Class session/Lesson</a:t>
            </a:r>
          </a:p>
          <a:p>
            <a:pPr marL="514350" indent="-457200">
              <a:buFont typeface="Arial" panose="020B0604020202020204" pitchFamily="34" charset="0"/>
              <a:buChar char="•"/>
            </a:pPr>
            <a:r>
              <a:rPr lang="en-US" i="1" dirty="0" smtClean="0"/>
              <a:t>Program outcomes</a:t>
            </a:r>
            <a:r>
              <a:rPr lang="en-US" dirty="0" smtClean="0"/>
              <a:t> are the focus for program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362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3476" y="304800"/>
            <a:ext cx="6990522" cy="914400"/>
          </a:xfrm>
        </p:spPr>
        <p:txBody>
          <a:bodyPr/>
          <a:lstStyle/>
          <a:p>
            <a:r>
              <a:rPr lang="en-US" sz="3600" dirty="0" smtClean="0"/>
              <a:t>An </a:t>
            </a:r>
            <a:r>
              <a:rPr lang="en-US" sz="3600" dirty="0" smtClean="0"/>
              <a:t>Analogy: </a:t>
            </a:r>
            <a:r>
              <a:rPr lang="en-US" sz="3600" dirty="0" smtClean="0"/>
              <a:t>Salads </a:t>
            </a:r>
            <a:r>
              <a:rPr lang="en-US" sz="3600" dirty="0" smtClean="0"/>
              <a:t>and 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1"/>
            <a:ext cx="3962399" cy="281939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These two pictures have similar ingredients. Why is only one a salad?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99" y="1371600"/>
            <a:ext cx="4800599" cy="35517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14800"/>
            <a:ext cx="5201476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316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1"/>
            <a:ext cx="3962399" cy="2819399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smtClean="0"/>
              <a:t>difference </a:t>
            </a:r>
            <a:r>
              <a:rPr lang="en-US" dirty="0"/>
              <a:t>in </a:t>
            </a:r>
            <a:r>
              <a:rPr lang="en-US" dirty="0" smtClean="0"/>
              <a:t>ingredients’ degree </a:t>
            </a:r>
            <a:r>
              <a:rPr lang="en-US" dirty="0"/>
              <a:t>of preparation and </a:t>
            </a:r>
            <a:r>
              <a:rPr lang="en-US" dirty="0" smtClean="0"/>
              <a:t>integration makes only one image a salad.</a:t>
            </a:r>
            <a:endParaRPr lang="en-US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399" y="1371600"/>
            <a:ext cx="4800599" cy="3551700"/>
          </a:xfrm>
          <a:prstGeom prst="rect">
            <a:avLst/>
          </a:prstGeom>
        </p:spPr>
      </p:pic>
      <p:pic>
        <p:nvPicPr>
          <p:cNvPr id="5" name="Content Placeholder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114800"/>
            <a:ext cx="5201476" cy="2667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562601" y="4572000"/>
            <a:ext cx="327659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The ingredients contribute to the salad, but a salad is more than the sum of its parts.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257883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274638"/>
            <a:ext cx="6629400" cy="1143000"/>
          </a:xfrm>
        </p:spPr>
        <p:txBody>
          <a:bodyPr/>
          <a:lstStyle/>
          <a:p>
            <a:r>
              <a:rPr lang="en-US" dirty="0" smtClean="0"/>
              <a:t>From Salads to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lnSpcReduction="10000"/>
          </a:bodyPr>
          <a:lstStyle/>
          <a:p>
            <a:r>
              <a:rPr lang="en-US" b="1" i="1" dirty="0" smtClean="0"/>
              <a:t>Course outcomes </a:t>
            </a:r>
            <a:r>
              <a:rPr lang="en-US" dirty="0" smtClean="0"/>
              <a:t>identify </a:t>
            </a:r>
            <a:r>
              <a:rPr lang="en-US" dirty="0" smtClean="0"/>
              <a:t>“the </a:t>
            </a:r>
            <a:r>
              <a:rPr lang="en-US" dirty="0" smtClean="0"/>
              <a:t>ingredients” that make up the program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Incremental knowledge and skills that students develop bit by bit throughout the program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Aligned with </a:t>
            </a:r>
            <a:r>
              <a:rPr lang="en-US" dirty="0" smtClean="0"/>
              <a:t>– </a:t>
            </a:r>
            <a:r>
              <a:rPr lang="en-US" dirty="0" smtClean="0"/>
              <a:t>but typically narrower than</a:t>
            </a:r>
            <a:r>
              <a:rPr lang="en-US" dirty="0" smtClean="0"/>
              <a:t> – program outcomes</a:t>
            </a:r>
            <a:endParaRPr lang="en-US" dirty="0" smtClean="0"/>
          </a:p>
          <a:p>
            <a:r>
              <a:rPr lang="en-US" b="1" i="1" dirty="0" smtClean="0"/>
              <a:t>Program outcomes</a:t>
            </a:r>
            <a:r>
              <a:rPr lang="en-US" b="1" dirty="0" smtClean="0"/>
              <a:t> </a:t>
            </a:r>
            <a:r>
              <a:rPr lang="en-US" dirty="0"/>
              <a:t>c</a:t>
            </a:r>
            <a:r>
              <a:rPr lang="en-US" dirty="0" smtClean="0"/>
              <a:t>haracterize “the salad” – what </a:t>
            </a:r>
            <a:r>
              <a:rPr lang="en-US" dirty="0" smtClean="0"/>
              <a:t>individual </a:t>
            </a:r>
            <a:r>
              <a:rPr lang="en-US" dirty="0" smtClean="0"/>
              <a:t>ingredients </a:t>
            </a:r>
            <a:r>
              <a:rPr lang="en-US" dirty="0" smtClean="0"/>
              <a:t>make once they are prepared and integrated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dirty="0" smtClean="0"/>
              <a:t>Students’ </a:t>
            </a:r>
            <a:r>
              <a:rPr lang="en-US" b="1" dirty="0" smtClean="0"/>
              <a:t>cumulative</a:t>
            </a:r>
            <a:r>
              <a:rPr lang="en-US" dirty="0" smtClean="0"/>
              <a:t> learning </a:t>
            </a:r>
            <a:r>
              <a:rPr lang="en-US" b="1" dirty="0" smtClean="0"/>
              <a:t>across courses</a:t>
            </a:r>
            <a:r>
              <a:rPr lang="en-US" dirty="0" smtClean="0"/>
              <a:t> at the end of the program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68781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274638"/>
            <a:ext cx="67818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Another Analogy: Map Scale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1448352"/>
            <a:ext cx="7162800" cy="5181048"/>
          </a:xfrm>
        </p:spPr>
      </p:pic>
      <p:sp>
        <p:nvSpPr>
          <p:cNvPr id="5" name="TextBox 4"/>
          <p:cNvSpPr txBox="1"/>
          <p:nvPr/>
        </p:nvSpPr>
        <p:spPr>
          <a:xfrm>
            <a:off x="152400" y="2388275"/>
            <a:ext cx="175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Zoom out </a:t>
            </a:r>
            <a:r>
              <a:rPr lang="en-US" sz="2400" dirty="0" smtClean="0"/>
              <a:t>for </a:t>
            </a:r>
            <a:r>
              <a:rPr lang="en-US" sz="2400" b="1" i="1" dirty="0" smtClean="0"/>
              <a:t>program outcomes </a:t>
            </a:r>
            <a:r>
              <a:rPr lang="en-US" sz="2400" dirty="0" smtClean="0"/>
              <a:t>to get the big picture, i.e.,  a view of how all of the parts fit together.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04114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371600"/>
            <a:ext cx="2743200" cy="1984231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1533894"/>
            <a:ext cx="6553200" cy="5200343"/>
          </a:xfrm>
          <a:ln>
            <a:solidFill>
              <a:srgbClr val="FF0000"/>
            </a:solidFill>
          </a:ln>
        </p:spPr>
      </p:pic>
      <p:sp>
        <p:nvSpPr>
          <p:cNvPr id="6" name="Rectangle 5"/>
          <p:cNvSpPr/>
          <p:nvPr/>
        </p:nvSpPr>
        <p:spPr bwMode="auto">
          <a:xfrm>
            <a:off x="838200" y="1371600"/>
            <a:ext cx="762000" cy="608085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pitchFamily="-112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52400" y="3330090"/>
            <a:ext cx="1752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/>
              <a:t>Zoom in </a:t>
            </a:r>
            <a:r>
              <a:rPr lang="en-US" sz="2400" dirty="0" smtClean="0"/>
              <a:t>for </a:t>
            </a:r>
            <a:r>
              <a:rPr lang="en-US" sz="2400" b="1" i="1" dirty="0" smtClean="0"/>
              <a:t>course outcomes </a:t>
            </a:r>
            <a:r>
              <a:rPr lang="en-US" sz="2400" dirty="0" smtClean="0"/>
              <a:t>to get a view of the individual parts that make up the whole.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2272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2535643"/>
              </p:ext>
            </p:extLst>
          </p:nvPr>
        </p:nvGraphicFramePr>
        <p:xfrm>
          <a:off x="152400" y="1219200"/>
          <a:ext cx="88392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05600" cy="1143000"/>
          </a:xfrm>
        </p:spPr>
        <p:txBody>
          <a:bodyPr/>
          <a:lstStyle/>
          <a:p>
            <a:r>
              <a:rPr lang="en-US" dirty="0" smtClean="0"/>
              <a:t>Academic Program Example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247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powerpoint1</Template>
  <TotalTime>1580</TotalTime>
  <Words>439</Words>
  <Application>Microsoft Office PowerPoint</Application>
  <PresentationFormat>On-screen Show (4:3)</PresentationFormat>
  <Paragraphs>56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Blank Presentation</vt:lpstr>
      <vt:lpstr>Course vs. Program  Learning Outcomes:  Analogies and Examples</vt:lpstr>
      <vt:lpstr>What Are Learning Outcomes?</vt:lpstr>
      <vt:lpstr>Levels of Outcomes</vt:lpstr>
      <vt:lpstr>An Analogy: Salads and Outcomes</vt:lpstr>
      <vt:lpstr>PowerPoint Presentation</vt:lpstr>
      <vt:lpstr>From Salads to Outcomes</vt:lpstr>
      <vt:lpstr>Another Analogy: Map Scale</vt:lpstr>
      <vt:lpstr>PowerPoint Presentation</vt:lpstr>
      <vt:lpstr>Academic Program Example</vt:lpstr>
      <vt:lpstr>More Information</vt:lpstr>
    </vt:vector>
  </TitlesOfParts>
  <Company>Wayne State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Course vs. Program Learning Outcomes</dc:title>
  <dc:creator>ABC</dc:creator>
  <cp:lastModifiedBy>ABC</cp:lastModifiedBy>
  <cp:revision>30</cp:revision>
  <dcterms:created xsi:type="dcterms:W3CDTF">2015-03-12T16:04:34Z</dcterms:created>
  <dcterms:modified xsi:type="dcterms:W3CDTF">2015-04-17T16:50:31Z</dcterms:modified>
</cp:coreProperties>
</file>